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58" r:id="rId4"/>
    <p:sldMasterId id="21474837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embeddedFontLst>
    <p:embeddedFont>
      <p:font typeface="Roboto Slab"/>
      <p:regular r:id="rId28"/>
      <p:bold r:id="rId29"/>
    </p:embeddedFont>
    <p:embeddedFont>
      <p:font typeface="Nunito"/>
      <p:regular r:id="rId30"/>
      <p:bold r:id="rId31"/>
      <p:italic r:id="rId32"/>
      <p:boldItalic r:id="rId33"/>
    </p:embeddedFont>
    <p:embeddedFont>
      <p:font typeface="Bebas Neue"/>
      <p:regular r:id="rId34"/>
    </p:embeddedFont>
    <p:embeddedFont>
      <p:font typeface="PT Sans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Nunito-bold.fntdata"/><Relationship Id="rId30" Type="http://schemas.openxmlformats.org/officeDocument/2006/relationships/font" Target="fonts/Nunito-regular.fntdata"/><Relationship Id="rId33" Type="http://schemas.openxmlformats.org/officeDocument/2006/relationships/font" Target="fonts/Nunito-boldItalic.fntdata"/><Relationship Id="rId32" Type="http://schemas.openxmlformats.org/officeDocument/2006/relationships/font" Target="fonts/Nunito-italic.fntdata"/><Relationship Id="rId35" Type="http://schemas.openxmlformats.org/officeDocument/2006/relationships/font" Target="fonts/PTSans-regular.fntdata"/><Relationship Id="rId34" Type="http://schemas.openxmlformats.org/officeDocument/2006/relationships/font" Target="fonts/BebasNeue-regular.fntdata"/><Relationship Id="rId37" Type="http://schemas.openxmlformats.org/officeDocument/2006/relationships/font" Target="fonts/PTSans-italic.fntdata"/><Relationship Id="rId36" Type="http://schemas.openxmlformats.org/officeDocument/2006/relationships/font" Target="fonts/PTSans-bold.fntdata"/><Relationship Id="rId38" Type="http://schemas.openxmlformats.org/officeDocument/2006/relationships/font" Target="fonts/PTSans-boldItalic.fntdata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font" Target="fonts/RobotoSlab-regular.fntdata"/><Relationship Id="rId27" Type="http://schemas.openxmlformats.org/officeDocument/2006/relationships/slide" Target="slides/slide21.xml"/><Relationship Id="rId29" Type="http://schemas.openxmlformats.org/officeDocument/2006/relationships/font" Target="fonts/RobotoSlab-bold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127afccfc6a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3" name="Google Shape;1043;g127afccfc6a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1" name="Shape 1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2" name="Google Shape;1342;g2d06ff58009_0_65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43" name="Google Shape;1343;g2d06ff58009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g2d06ff58009_0_6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g2d06ff58009_0_6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4" name="Shape 1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5" name="Google Shape;1385;g2d06ff58009_0_7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6" name="Google Shape;1386;g2d06ff58009_0_7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7" name="Shape 1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8" name="Google Shape;1398;g2d06ff58009_0_7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9" name="Google Shape;1399;g2d06ff58009_0_7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0" name="Shape 1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1" name="Google Shape;1411;g2d06ff58009_0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2" name="Google Shape;1412;g2d06ff58009_0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3" name="Shape 1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4" name="Google Shape;1424;g2d06ff58009_0_7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5" name="Google Shape;1425;g2d06ff58009_0_7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4" name="Shape 1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5" name="Google Shape;1435;g2d11166c8b1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6" name="Google Shape;1436;g2d11166c8b1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2" name="Shape 1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3" name="Google Shape;1463;g2d11166c8b1_2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4" name="Google Shape;1464;g2d11166c8b1_2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8" name="Shape 1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9" name="Google Shape;1469;g2d11166c8b1_2_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0" name="Google Shape;1470;g2d11166c8b1_2_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7" name="Shape 1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8" name="Google Shape;1478;g2d11166c8b1_2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9" name="Google Shape;1479;g2d11166c8b1_2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5" name="Shape 10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6" name="Google Shape;1066;g2cfef667c49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7" name="Google Shape;1067;g2cfef667c49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5" name="Shape 1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6" name="Google Shape;1486;g2d105b8c803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7" name="Google Shape;1487;g2d105b8c803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2" name="Shape 1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3" name="Google Shape;1493;g2d105b8c803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4" name="Google Shape;1494;g2d105b8c803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9" name="Shape 10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0" name="Google Shape;1090;g12696ae0ad0_2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1" name="Google Shape;1091;g12696ae0ad0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6" name="Shape 1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" name="Google Shape;1187;g54dda1946d_6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8" name="Google Shape;1188;g54dda1946d_6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g16443b19ac9_0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7" name="Google Shape;1217;g16443b19ac9_0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9" name="Shape 1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0" name="Google Shape;1250;g2d093128fe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1" name="Google Shape;1251;g2d093128fe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2d093128fe9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2d093128fe9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ffd1d1ab8a_0_10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ffd1d1ab8a_0_10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8" name="Shape 1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9" name="Google Shape;1329;g2d11166c8b1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0" name="Google Shape;1330;g2d11166c8b1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slide" Target="/ppt/slides/slide4.xml"/><Relationship Id="rId3" Type="http://schemas.openxmlformats.org/officeDocument/2006/relationships/slide" Target="/ppt/slides/slide8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-5400000">
            <a:off x="4165013" y="220694"/>
            <a:ext cx="5263695" cy="4694319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4707875" y="0"/>
            <a:ext cx="4436125" cy="2159800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" name="Google Shape;12;p2"/>
          <p:cNvSpPr/>
          <p:nvPr/>
        </p:nvSpPr>
        <p:spPr>
          <a:xfrm rot="5400000">
            <a:off x="-278085" y="280128"/>
            <a:ext cx="5141489" cy="4585332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7179275" y="3391300"/>
            <a:ext cx="1964725" cy="1752200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2"/>
          <p:cNvSpPr/>
          <p:nvPr/>
        </p:nvSpPr>
        <p:spPr>
          <a:xfrm rot="10800000">
            <a:off x="-45600" y="-21625"/>
            <a:ext cx="1964725" cy="1752200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" name="Google Shape;15;p2"/>
          <p:cNvSpPr/>
          <p:nvPr/>
        </p:nvSpPr>
        <p:spPr>
          <a:xfrm rot="5400000">
            <a:off x="-106275" y="3282525"/>
            <a:ext cx="1964725" cy="1752200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18639" y="1507984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hlink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18639" y="2419108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hlink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2"/>
          <p:cNvSpPr/>
          <p:nvPr/>
        </p:nvSpPr>
        <p:spPr>
          <a:xfrm flipH="1">
            <a:off x="114451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hlink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2"/>
          <p:cNvSpPr/>
          <p:nvPr/>
        </p:nvSpPr>
        <p:spPr>
          <a:xfrm flipH="1">
            <a:off x="114451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hlink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2"/>
          <p:cNvSpPr txBox="1"/>
          <p:nvPr>
            <p:ph type="ctrTitle"/>
          </p:nvPr>
        </p:nvSpPr>
        <p:spPr>
          <a:xfrm>
            <a:off x="1129225" y="1638300"/>
            <a:ext cx="6881100" cy="16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44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1" name="Google Shape;21;p2"/>
          <p:cNvSpPr txBox="1"/>
          <p:nvPr>
            <p:ph idx="1" type="subTitle"/>
          </p:nvPr>
        </p:nvSpPr>
        <p:spPr>
          <a:xfrm>
            <a:off x="2305225" y="3262525"/>
            <a:ext cx="4528800" cy="29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1"/>
          <p:cNvSpPr/>
          <p:nvPr/>
        </p:nvSpPr>
        <p:spPr>
          <a:xfrm rot="-5400000">
            <a:off x="4192191" y="257332"/>
            <a:ext cx="5263695" cy="4694319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90" name="Google Shape;90;p11"/>
          <p:cNvSpPr/>
          <p:nvPr/>
        </p:nvSpPr>
        <p:spPr>
          <a:xfrm>
            <a:off x="7206453" y="3407071"/>
            <a:ext cx="1964725" cy="1752200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1" name="Google Shape;91;p11"/>
          <p:cNvSpPr/>
          <p:nvPr/>
        </p:nvSpPr>
        <p:spPr>
          <a:xfrm rot="10800000">
            <a:off x="-18422" y="-25163"/>
            <a:ext cx="1964725" cy="1752200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2" name="Google Shape;92;p11"/>
          <p:cNvSpPr txBox="1"/>
          <p:nvPr>
            <p:ph hasCustomPrompt="1" type="title"/>
          </p:nvPr>
        </p:nvSpPr>
        <p:spPr>
          <a:xfrm>
            <a:off x="886950" y="1874550"/>
            <a:ext cx="7370100" cy="1394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8500">
                <a:solidFill>
                  <a:schemeClr val="accent4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93" name="Google Shape;93;p11"/>
          <p:cNvSpPr txBox="1"/>
          <p:nvPr>
            <p:ph idx="1" type="subTitle"/>
          </p:nvPr>
        </p:nvSpPr>
        <p:spPr>
          <a:xfrm>
            <a:off x="1284000" y="3657750"/>
            <a:ext cx="6576000" cy="7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3">
  <p:cSld name="CUSTOM_8_1_1_1_1">
    <p:spTree>
      <p:nvGrpSpPr>
        <p:cNvPr id="954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5" name="Google Shape;955;p102"/>
          <p:cNvSpPr/>
          <p:nvPr/>
        </p:nvSpPr>
        <p:spPr>
          <a:xfrm flipH="1" rot="5400000">
            <a:off x="-147127" y="81748"/>
            <a:ext cx="3361055" cy="3105599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6" name="Google Shape;956;p102"/>
          <p:cNvSpPr/>
          <p:nvPr/>
        </p:nvSpPr>
        <p:spPr>
          <a:xfrm flipH="1" rot="5400000">
            <a:off x="59272" y="-54627"/>
            <a:ext cx="1686323" cy="1777081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7" name="Google Shape;957;p102"/>
          <p:cNvSpPr/>
          <p:nvPr/>
        </p:nvSpPr>
        <p:spPr>
          <a:xfrm flipH="1" rot="-5400000">
            <a:off x="6179421" y="2184004"/>
            <a:ext cx="3113303" cy="2803695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8" name="Google Shape;958;p102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59" name="Google Shape;959;p102"/>
          <p:cNvSpPr txBox="1"/>
          <p:nvPr>
            <p:ph idx="1" type="body"/>
          </p:nvPr>
        </p:nvSpPr>
        <p:spPr>
          <a:xfrm>
            <a:off x="709650" y="1796825"/>
            <a:ext cx="23766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indent="-304800" lvl="1" marL="9144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960" name="Google Shape;960;p102"/>
          <p:cNvSpPr txBox="1"/>
          <p:nvPr>
            <p:ph idx="2" type="body"/>
          </p:nvPr>
        </p:nvSpPr>
        <p:spPr>
          <a:xfrm>
            <a:off x="709650" y="3463700"/>
            <a:ext cx="23766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indent="-304800" lvl="1" marL="9144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961" name="Google Shape;961;p102"/>
          <p:cNvSpPr txBox="1"/>
          <p:nvPr>
            <p:ph idx="3" type="body"/>
          </p:nvPr>
        </p:nvSpPr>
        <p:spPr>
          <a:xfrm>
            <a:off x="6057851" y="1796825"/>
            <a:ext cx="23766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962" name="Google Shape;962;p102"/>
          <p:cNvSpPr txBox="1"/>
          <p:nvPr>
            <p:ph idx="4" type="body"/>
          </p:nvPr>
        </p:nvSpPr>
        <p:spPr>
          <a:xfrm>
            <a:off x="6057851" y="3463700"/>
            <a:ext cx="23766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963" name="Google Shape;963;p102"/>
          <p:cNvSpPr txBox="1"/>
          <p:nvPr>
            <p:ph idx="5" type="title"/>
          </p:nvPr>
        </p:nvSpPr>
        <p:spPr>
          <a:xfrm>
            <a:off x="3393546" y="1983346"/>
            <a:ext cx="8895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64" name="Google Shape;964;p102"/>
          <p:cNvSpPr txBox="1"/>
          <p:nvPr>
            <p:ph idx="6" type="title"/>
          </p:nvPr>
        </p:nvSpPr>
        <p:spPr>
          <a:xfrm>
            <a:off x="4887663" y="1983346"/>
            <a:ext cx="8895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65" name="Google Shape;965;p102"/>
          <p:cNvSpPr txBox="1"/>
          <p:nvPr>
            <p:ph idx="7" type="title"/>
          </p:nvPr>
        </p:nvSpPr>
        <p:spPr>
          <a:xfrm>
            <a:off x="3393546" y="3632448"/>
            <a:ext cx="8895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66" name="Google Shape;966;p102"/>
          <p:cNvSpPr txBox="1"/>
          <p:nvPr>
            <p:ph idx="8" type="title"/>
          </p:nvPr>
        </p:nvSpPr>
        <p:spPr>
          <a:xfrm>
            <a:off x="4887663" y="3632448"/>
            <a:ext cx="8895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967" name="Google Shape;967;p102"/>
          <p:cNvSpPr txBox="1"/>
          <p:nvPr>
            <p:ph idx="9" type="subTitle"/>
          </p:nvPr>
        </p:nvSpPr>
        <p:spPr>
          <a:xfrm>
            <a:off x="709661" y="1434125"/>
            <a:ext cx="23775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68" name="Google Shape;968;p102"/>
          <p:cNvSpPr txBox="1"/>
          <p:nvPr>
            <p:ph idx="13" type="subTitle"/>
          </p:nvPr>
        </p:nvSpPr>
        <p:spPr>
          <a:xfrm>
            <a:off x="709661" y="3101000"/>
            <a:ext cx="23775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69" name="Google Shape;969;p102"/>
          <p:cNvSpPr txBox="1"/>
          <p:nvPr>
            <p:ph idx="14" type="subTitle"/>
          </p:nvPr>
        </p:nvSpPr>
        <p:spPr>
          <a:xfrm>
            <a:off x="6056951" y="1434125"/>
            <a:ext cx="23775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70" name="Google Shape;970;p102"/>
          <p:cNvSpPr txBox="1"/>
          <p:nvPr>
            <p:ph idx="15" type="subTitle"/>
          </p:nvPr>
        </p:nvSpPr>
        <p:spPr>
          <a:xfrm>
            <a:off x="6056951" y="3101000"/>
            <a:ext cx="23775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">
    <p:spTree>
      <p:nvGrpSpPr>
        <p:cNvPr id="971" name="Shape 9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2" name="Google Shape;972;p103"/>
          <p:cNvSpPr/>
          <p:nvPr/>
        </p:nvSpPr>
        <p:spPr>
          <a:xfrm rot="5400000">
            <a:off x="-285585" y="216669"/>
            <a:ext cx="5263695" cy="4694319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3" name="Google Shape;973;p103"/>
          <p:cNvSpPr/>
          <p:nvPr/>
        </p:nvSpPr>
        <p:spPr>
          <a:xfrm rot="10800000">
            <a:off x="-877" y="2971883"/>
            <a:ext cx="4436125" cy="2159800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4" name="Google Shape;974;p103"/>
          <p:cNvSpPr/>
          <p:nvPr/>
        </p:nvSpPr>
        <p:spPr>
          <a:xfrm rot="-5400000">
            <a:off x="4279719" y="266223"/>
            <a:ext cx="5141489" cy="4585332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5" name="Google Shape;975;p103"/>
          <p:cNvSpPr/>
          <p:nvPr/>
        </p:nvSpPr>
        <p:spPr>
          <a:xfrm rot="10800000">
            <a:off x="-877" y="-11817"/>
            <a:ext cx="1964725" cy="1752200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6" name="Google Shape;976;p103"/>
          <p:cNvSpPr/>
          <p:nvPr/>
        </p:nvSpPr>
        <p:spPr>
          <a:xfrm>
            <a:off x="7223998" y="3472833"/>
            <a:ext cx="1964725" cy="1752200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7" name="Google Shape;977;p103"/>
          <p:cNvSpPr/>
          <p:nvPr/>
        </p:nvSpPr>
        <p:spPr>
          <a:xfrm rot="-5400000">
            <a:off x="7284673" y="96958"/>
            <a:ext cx="1964725" cy="1752200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8" name="Google Shape;978;p103"/>
          <p:cNvSpPr/>
          <p:nvPr/>
        </p:nvSpPr>
        <p:spPr>
          <a:xfrm rot="10800000">
            <a:off x="9124309" y="3623527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hlink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9" name="Google Shape;979;p103"/>
          <p:cNvSpPr/>
          <p:nvPr/>
        </p:nvSpPr>
        <p:spPr>
          <a:xfrm rot="10800000">
            <a:off x="9124309" y="2712403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hlink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0" name="Google Shape;980;p103"/>
          <p:cNvSpPr/>
          <p:nvPr/>
        </p:nvSpPr>
        <p:spPr>
          <a:xfrm flipH="1" rot="10800000">
            <a:off x="7998430" y="5122389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hlink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1" name="Google Shape;981;p103"/>
          <p:cNvSpPr/>
          <p:nvPr/>
        </p:nvSpPr>
        <p:spPr>
          <a:xfrm flipH="1" rot="10800000">
            <a:off x="7998430" y="5122389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hlink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2" name="Google Shape;982;p103"/>
          <p:cNvSpPr txBox="1"/>
          <p:nvPr>
            <p:ph type="title"/>
          </p:nvPr>
        </p:nvSpPr>
        <p:spPr>
          <a:xfrm>
            <a:off x="2424600" y="539512"/>
            <a:ext cx="42948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83" name="Google Shape;983;p103"/>
          <p:cNvSpPr txBox="1"/>
          <p:nvPr>
            <p:ph idx="1" type="subTitle"/>
          </p:nvPr>
        </p:nvSpPr>
        <p:spPr>
          <a:xfrm>
            <a:off x="2854650" y="1661750"/>
            <a:ext cx="3434700" cy="1156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84" name="Google Shape;984;p103"/>
          <p:cNvSpPr txBox="1"/>
          <p:nvPr/>
        </p:nvSpPr>
        <p:spPr>
          <a:xfrm>
            <a:off x="1683150" y="4214975"/>
            <a:ext cx="5777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/>
              </a:rPr>
              <a:t>Slidesgo</a:t>
            </a:r>
            <a:r>
              <a:rPr b="0" i="0" lang="en" sz="12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, and includes icons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/>
              </a:rPr>
              <a:t>Flaticon</a:t>
            </a:r>
            <a:r>
              <a:rPr b="0" i="0" lang="en" sz="1200" u="none" cap="none" strike="noStrike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, and infographics &amp; images by </a:t>
            </a:r>
            <a:r>
              <a:rPr b="1" i="0" lang="en" sz="1200" u="none" cap="none" strike="noStrike">
                <a:solidFill>
                  <a:schemeClr val="hlink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/>
              </a:rPr>
              <a:t>Freepik</a:t>
            </a:r>
            <a:endParaRPr b="1" i="0" sz="1200" u="none" cap="none" strike="noStrike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1_1_1"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p104"/>
          <p:cNvSpPr/>
          <p:nvPr/>
        </p:nvSpPr>
        <p:spPr>
          <a:xfrm flipH="1" rot="-5400000">
            <a:off x="7155115" y="3159609"/>
            <a:ext cx="2097344" cy="1870474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7" name="Google Shape;987;p104"/>
          <p:cNvSpPr/>
          <p:nvPr/>
        </p:nvSpPr>
        <p:spPr>
          <a:xfrm flipH="1" rot="5400000">
            <a:off x="-157672" y="148675"/>
            <a:ext cx="2823703" cy="2518437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8" name="Google Shape;988;p104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89" name="Google Shape;989;p104"/>
          <p:cNvSpPr txBox="1"/>
          <p:nvPr>
            <p:ph idx="1" type="body"/>
          </p:nvPr>
        </p:nvSpPr>
        <p:spPr>
          <a:xfrm>
            <a:off x="720000" y="1118400"/>
            <a:ext cx="7704000" cy="70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TITLE_AND_TWO_COLUMNS_1_1_1_1">
    <p:spTree>
      <p:nvGrpSpPr>
        <p:cNvPr id="990" name="Shape 9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1" name="Google Shape;991;p105"/>
          <p:cNvSpPr/>
          <p:nvPr/>
        </p:nvSpPr>
        <p:spPr>
          <a:xfrm flipH="1" rot="5400000">
            <a:off x="-356042" y="334033"/>
            <a:ext cx="5153277" cy="4485457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2" name="Google Shape;992;p105"/>
          <p:cNvSpPr/>
          <p:nvPr/>
        </p:nvSpPr>
        <p:spPr>
          <a:xfrm flipH="1" rot="-5400000">
            <a:off x="4227197" y="206579"/>
            <a:ext cx="5221453" cy="4656647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3" name="Google Shape;993;p105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94" name="Google Shape;994;p105"/>
          <p:cNvSpPr txBox="1"/>
          <p:nvPr>
            <p:ph idx="1" type="body"/>
          </p:nvPr>
        </p:nvSpPr>
        <p:spPr>
          <a:xfrm>
            <a:off x="699300" y="1324350"/>
            <a:ext cx="3764100" cy="3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995" name="Google Shape;995;p105"/>
          <p:cNvSpPr txBox="1"/>
          <p:nvPr>
            <p:ph idx="2" type="body"/>
          </p:nvPr>
        </p:nvSpPr>
        <p:spPr>
          <a:xfrm>
            <a:off x="4670250" y="1324350"/>
            <a:ext cx="3764100" cy="327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●"/>
              <a:defRPr sz="1350"/>
            </a:lvl1pPr>
            <a:lvl2pPr indent="-3048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996" name="Shape 99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997" name="Shape 9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8" name="Google Shape;998;p107"/>
          <p:cNvSpPr/>
          <p:nvPr/>
        </p:nvSpPr>
        <p:spPr>
          <a:xfrm flipH="1" rot="-5400000">
            <a:off x="5957971" y="1962498"/>
            <a:ext cx="3361841" cy="2998189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9" name="Google Shape;999;p107"/>
          <p:cNvSpPr/>
          <p:nvPr/>
        </p:nvSpPr>
        <p:spPr>
          <a:xfrm flipH="1" rot="5400000">
            <a:off x="-179675" y="114398"/>
            <a:ext cx="3293469" cy="297278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0" name="Google Shape;1000;p107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001" name="Google Shape;1001;p107"/>
          <p:cNvSpPr txBox="1"/>
          <p:nvPr>
            <p:ph idx="2" type="title"/>
          </p:nvPr>
        </p:nvSpPr>
        <p:spPr>
          <a:xfrm>
            <a:off x="709661" y="1205525"/>
            <a:ext cx="24909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1002" name="Google Shape;1002;p107"/>
          <p:cNvGrpSpPr/>
          <p:nvPr/>
        </p:nvGrpSpPr>
        <p:grpSpPr>
          <a:xfrm flipH="1">
            <a:off x="8194324" y="4047218"/>
            <a:ext cx="840274" cy="962166"/>
            <a:chOff x="7852209" y="207243"/>
            <a:chExt cx="1130464" cy="1294452"/>
          </a:xfrm>
        </p:grpSpPr>
        <p:sp>
          <p:nvSpPr>
            <p:cNvPr id="1003" name="Google Shape;1003;p107"/>
            <p:cNvSpPr/>
            <p:nvPr/>
          </p:nvSpPr>
          <p:spPr>
            <a:xfrm flipH="1" rot="4411677">
              <a:off x="8651511" y="1388008"/>
              <a:ext cx="120707" cy="86962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4" name="Google Shape;1004;p107"/>
            <p:cNvSpPr/>
            <p:nvPr/>
          </p:nvSpPr>
          <p:spPr>
            <a:xfrm flipH="1" rot="4411677">
              <a:off x="8865502" y="1014328"/>
              <a:ext cx="112536" cy="93744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5" name="Google Shape;1005;p107"/>
            <p:cNvSpPr/>
            <p:nvPr/>
          </p:nvSpPr>
          <p:spPr>
            <a:xfrm flipH="1" rot="4411677">
              <a:off x="8730576" y="436004"/>
              <a:ext cx="112291" cy="74734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6" name="Google Shape;1006;p107"/>
            <p:cNvSpPr/>
            <p:nvPr/>
          </p:nvSpPr>
          <p:spPr>
            <a:xfrm flipH="1" rot="4411677">
              <a:off x="8298828" y="304469"/>
              <a:ext cx="144129" cy="110112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7" name="Google Shape;1007;p107"/>
            <p:cNvSpPr/>
            <p:nvPr/>
          </p:nvSpPr>
          <p:spPr>
            <a:xfrm flipH="1" rot="4411677">
              <a:off x="8474155" y="965386"/>
              <a:ext cx="98238" cy="71384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8" name="Google Shape;1008;p107"/>
            <p:cNvSpPr/>
            <p:nvPr/>
          </p:nvSpPr>
          <p:spPr>
            <a:xfrm flipH="1" rot="4411677">
              <a:off x="8072404" y="617423"/>
              <a:ext cx="162976" cy="101397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9" name="Google Shape;1009;p107"/>
            <p:cNvSpPr/>
            <p:nvPr/>
          </p:nvSpPr>
          <p:spPr>
            <a:xfrm flipH="1" rot="4411677">
              <a:off x="7848553" y="234593"/>
              <a:ext cx="116213" cy="79200"/>
            </a:xfrm>
            <a:custGeom>
              <a:rect b="b" l="l" r="r" t="t"/>
              <a:pathLst>
                <a:path extrusionOk="0" h="2908" w="4267">
                  <a:moveTo>
                    <a:pt x="2350" y="1"/>
                  </a:moveTo>
                  <a:cubicBezTo>
                    <a:pt x="2148" y="1"/>
                    <a:pt x="1926" y="39"/>
                    <a:pt x="1689" y="125"/>
                  </a:cubicBezTo>
                  <a:cubicBezTo>
                    <a:pt x="0" y="721"/>
                    <a:pt x="507" y="2908"/>
                    <a:pt x="1917" y="2908"/>
                  </a:cubicBezTo>
                  <a:cubicBezTo>
                    <a:pt x="2126" y="2908"/>
                    <a:pt x="2356" y="2859"/>
                    <a:pt x="2602" y="2750"/>
                  </a:cubicBezTo>
                  <a:cubicBezTo>
                    <a:pt x="4267" y="2028"/>
                    <a:pt x="3816" y="1"/>
                    <a:pt x="23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10" name="Google Shape;1010;p107"/>
          <p:cNvSpPr/>
          <p:nvPr/>
        </p:nvSpPr>
        <p:spPr>
          <a:xfrm rot="5400000">
            <a:off x="7823135" y="3780900"/>
            <a:ext cx="1781563" cy="1039206"/>
          </a:xfrm>
          <a:custGeom>
            <a:rect b="b" l="l" r="r" t="t"/>
            <a:pathLst>
              <a:path extrusionOk="0" h="102587" w="175870">
                <a:moveTo>
                  <a:pt x="6586" y="1"/>
                </a:moveTo>
                <a:cubicBezTo>
                  <a:pt x="6410" y="1"/>
                  <a:pt x="6249" y="128"/>
                  <a:pt x="6209" y="306"/>
                </a:cubicBezTo>
                <a:cubicBezTo>
                  <a:pt x="6187" y="398"/>
                  <a:pt x="4429" y="9254"/>
                  <a:pt x="3950" y="19571"/>
                </a:cubicBezTo>
                <a:cubicBezTo>
                  <a:pt x="3311" y="33472"/>
                  <a:pt x="5228" y="43218"/>
                  <a:pt x="9610" y="48582"/>
                </a:cubicBezTo>
                <a:cubicBezTo>
                  <a:pt x="12144" y="51686"/>
                  <a:pt x="15522" y="53261"/>
                  <a:pt x="19631" y="53261"/>
                </a:cubicBezTo>
                <a:cubicBezTo>
                  <a:pt x="30495" y="53261"/>
                  <a:pt x="40424" y="46733"/>
                  <a:pt x="50901" y="39817"/>
                </a:cubicBezTo>
                <a:cubicBezTo>
                  <a:pt x="61885" y="32569"/>
                  <a:pt x="73193" y="25123"/>
                  <a:pt x="86143" y="25123"/>
                </a:cubicBezTo>
                <a:cubicBezTo>
                  <a:pt x="87753" y="25123"/>
                  <a:pt x="89388" y="25238"/>
                  <a:pt x="91051" y="25483"/>
                </a:cubicBezTo>
                <a:cubicBezTo>
                  <a:pt x="101391" y="27035"/>
                  <a:pt x="106664" y="39931"/>
                  <a:pt x="112781" y="54882"/>
                </a:cubicBezTo>
                <a:cubicBezTo>
                  <a:pt x="117711" y="66979"/>
                  <a:pt x="123326" y="80697"/>
                  <a:pt x="132684" y="90192"/>
                </a:cubicBezTo>
                <a:cubicBezTo>
                  <a:pt x="140833" y="98478"/>
                  <a:pt x="150808" y="102586"/>
                  <a:pt x="162996" y="102586"/>
                </a:cubicBezTo>
                <a:cubicBezTo>
                  <a:pt x="166922" y="102586"/>
                  <a:pt x="171122" y="102153"/>
                  <a:pt x="175527" y="101285"/>
                </a:cubicBezTo>
                <a:cubicBezTo>
                  <a:pt x="175733" y="101240"/>
                  <a:pt x="175870" y="101057"/>
                  <a:pt x="175824" y="100852"/>
                </a:cubicBezTo>
                <a:cubicBezTo>
                  <a:pt x="175803" y="100661"/>
                  <a:pt x="175625" y="100530"/>
                  <a:pt x="175435" y="100530"/>
                </a:cubicBezTo>
                <a:cubicBezTo>
                  <a:pt x="175421" y="100530"/>
                  <a:pt x="175406" y="100531"/>
                  <a:pt x="175391" y="100532"/>
                </a:cubicBezTo>
                <a:cubicBezTo>
                  <a:pt x="171017" y="101386"/>
                  <a:pt x="166885" y="101814"/>
                  <a:pt x="162983" y="101814"/>
                </a:cubicBezTo>
                <a:cubicBezTo>
                  <a:pt x="151021" y="101814"/>
                  <a:pt x="141218" y="97791"/>
                  <a:pt x="133232" y="89667"/>
                </a:cubicBezTo>
                <a:cubicBezTo>
                  <a:pt x="123988" y="80263"/>
                  <a:pt x="118396" y="66614"/>
                  <a:pt x="113488" y="54585"/>
                </a:cubicBezTo>
                <a:cubicBezTo>
                  <a:pt x="107280" y="39429"/>
                  <a:pt x="101916" y="26327"/>
                  <a:pt x="91165" y="24729"/>
                </a:cubicBezTo>
                <a:cubicBezTo>
                  <a:pt x="89458" y="24478"/>
                  <a:pt x="87781" y="24359"/>
                  <a:pt x="86131" y="24359"/>
                </a:cubicBezTo>
                <a:cubicBezTo>
                  <a:pt x="72980" y="24359"/>
                  <a:pt x="61564" y="31877"/>
                  <a:pt x="50490" y="39178"/>
                </a:cubicBezTo>
                <a:cubicBezTo>
                  <a:pt x="40105" y="46025"/>
                  <a:pt x="30267" y="52508"/>
                  <a:pt x="19631" y="52508"/>
                </a:cubicBezTo>
                <a:cubicBezTo>
                  <a:pt x="15750" y="52508"/>
                  <a:pt x="12578" y="51024"/>
                  <a:pt x="10204" y="48103"/>
                </a:cubicBezTo>
                <a:cubicBezTo>
                  <a:pt x="1" y="35640"/>
                  <a:pt x="6894" y="809"/>
                  <a:pt x="6963" y="466"/>
                </a:cubicBezTo>
                <a:cubicBezTo>
                  <a:pt x="7008" y="261"/>
                  <a:pt x="6871" y="55"/>
                  <a:pt x="6666" y="10"/>
                </a:cubicBezTo>
                <a:cubicBezTo>
                  <a:pt x="6639" y="4"/>
                  <a:pt x="6612" y="1"/>
                  <a:pt x="65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1" name="Google Shape;1011;p107"/>
          <p:cNvSpPr txBox="1"/>
          <p:nvPr>
            <p:ph idx="1" type="body"/>
          </p:nvPr>
        </p:nvSpPr>
        <p:spPr>
          <a:xfrm>
            <a:off x="709650" y="1568225"/>
            <a:ext cx="24909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1012" name="Google Shape;1012;p107"/>
          <p:cNvSpPr txBox="1"/>
          <p:nvPr>
            <p:ph idx="3" type="title"/>
          </p:nvPr>
        </p:nvSpPr>
        <p:spPr>
          <a:xfrm>
            <a:off x="709661" y="3024800"/>
            <a:ext cx="24909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13" name="Google Shape;1013;p107"/>
          <p:cNvSpPr txBox="1"/>
          <p:nvPr>
            <p:ph idx="4" type="body"/>
          </p:nvPr>
        </p:nvSpPr>
        <p:spPr>
          <a:xfrm>
            <a:off x="709650" y="3387500"/>
            <a:ext cx="24909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1014" name="Google Shape;1014;p107"/>
          <p:cNvSpPr txBox="1"/>
          <p:nvPr>
            <p:ph idx="5" type="title"/>
          </p:nvPr>
        </p:nvSpPr>
        <p:spPr>
          <a:xfrm>
            <a:off x="5943459" y="1205525"/>
            <a:ext cx="24909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15" name="Google Shape;1015;p107"/>
          <p:cNvSpPr txBox="1"/>
          <p:nvPr>
            <p:ph idx="6" type="body"/>
          </p:nvPr>
        </p:nvSpPr>
        <p:spPr>
          <a:xfrm>
            <a:off x="5943450" y="1568225"/>
            <a:ext cx="24909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1016" name="Google Shape;1016;p107"/>
          <p:cNvSpPr txBox="1"/>
          <p:nvPr>
            <p:ph idx="7" type="title"/>
          </p:nvPr>
        </p:nvSpPr>
        <p:spPr>
          <a:xfrm>
            <a:off x="5943459" y="3024800"/>
            <a:ext cx="24909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17" name="Google Shape;1017;p107"/>
          <p:cNvSpPr txBox="1"/>
          <p:nvPr>
            <p:ph idx="8" type="body"/>
          </p:nvPr>
        </p:nvSpPr>
        <p:spPr>
          <a:xfrm>
            <a:off x="5943449" y="3387500"/>
            <a:ext cx="24909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p108"/>
          <p:cNvSpPr/>
          <p:nvPr/>
        </p:nvSpPr>
        <p:spPr>
          <a:xfrm rot="5400000">
            <a:off x="-256848" y="651438"/>
            <a:ext cx="4748937" cy="423524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0" name="Google Shape;1020;p108"/>
          <p:cNvSpPr/>
          <p:nvPr/>
        </p:nvSpPr>
        <p:spPr>
          <a:xfrm rot="-5400000">
            <a:off x="5298090" y="215838"/>
            <a:ext cx="4065802" cy="362600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2"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2" name="Google Shape;1022;p109"/>
          <p:cNvSpPr/>
          <p:nvPr/>
        </p:nvSpPr>
        <p:spPr>
          <a:xfrm rot="-5400000">
            <a:off x="4651903" y="252785"/>
            <a:ext cx="4748937" cy="423524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3" name="Google Shape;1023;p109"/>
          <p:cNvSpPr/>
          <p:nvPr/>
        </p:nvSpPr>
        <p:spPr>
          <a:xfrm rot="5400000">
            <a:off x="-219901" y="1297625"/>
            <a:ext cx="4065802" cy="362600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_1">
    <p:spTree>
      <p:nvGrpSpPr>
        <p:cNvPr id="1024" name="Shape 10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Google Shape;1025;p110"/>
          <p:cNvSpPr/>
          <p:nvPr/>
        </p:nvSpPr>
        <p:spPr>
          <a:xfrm rot="-5400000">
            <a:off x="4651903" y="252785"/>
            <a:ext cx="4748937" cy="423524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6" name="Google Shape;1026;p110"/>
          <p:cNvSpPr/>
          <p:nvPr/>
        </p:nvSpPr>
        <p:spPr>
          <a:xfrm rot="5400000">
            <a:off x="-219901" y="1297625"/>
            <a:ext cx="4065802" cy="362600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7" name="Google Shape;1027;p110"/>
          <p:cNvSpPr/>
          <p:nvPr/>
        </p:nvSpPr>
        <p:spPr>
          <a:xfrm flipH="1" rot="10800000">
            <a:off x="6638852" y="3904664"/>
            <a:ext cx="2544561" cy="1238861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28" name="Google Shape;1028;p110"/>
          <p:cNvSpPr/>
          <p:nvPr/>
        </p:nvSpPr>
        <p:spPr>
          <a:xfrm flipH="1">
            <a:off x="2" y="-11"/>
            <a:ext cx="2544561" cy="1238861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9_1_1">
    <p:spTree>
      <p:nvGrpSpPr>
        <p:cNvPr id="1029" name="Shape 1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Google Shape;1030;p111"/>
          <p:cNvSpPr/>
          <p:nvPr/>
        </p:nvSpPr>
        <p:spPr>
          <a:xfrm rot="-5400000">
            <a:off x="4651903" y="252785"/>
            <a:ext cx="4748937" cy="423524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1" name="Google Shape;1031;p111"/>
          <p:cNvSpPr/>
          <p:nvPr/>
        </p:nvSpPr>
        <p:spPr>
          <a:xfrm rot="5400000">
            <a:off x="-219901" y="1297625"/>
            <a:ext cx="4065802" cy="362600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2" name="Google Shape;1032;p111"/>
          <p:cNvSpPr/>
          <p:nvPr/>
        </p:nvSpPr>
        <p:spPr>
          <a:xfrm flipH="1">
            <a:off x="2" y="-11"/>
            <a:ext cx="2544561" cy="1238861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3" name="Google Shape;1033;p111"/>
          <p:cNvSpPr/>
          <p:nvPr/>
        </p:nvSpPr>
        <p:spPr>
          <a:xfrm flipH="1" rot="10800000">
            <a:off x="6638852" y="3904664"/>
            <a:ext cx="2544561" cy="1238861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bg>
      <p:bgPr>
        <a:solidFill>
          <a:srgbClr val="FFFFFF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9_1_1_1"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5" name="Google Shape;1035;p112"/>
          <p:cNvSpPr/>
          <p:nvPr/>
        </p:nvSpPr>
        <p:spPr>
          <a:xfrm rot="-5400000">
            <a:off x="4651903" y="252785"/>
            <a:ext cx="4748937" cy="423524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6" name="Google Shape;1036;p112"/>
          <p:cNvSpPr/>
          <p:nvPr/>
        </p:nvSpPr>
        <p:spPr>
          <a:xfrm rot="5400000">
            <a:off x="-219901" y="1297625"/>
            <a:ext cx="4065802" cy="362600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7" name="Google Shape;1037;p112"/>
          <p:cNvSpPr/>
          <p:nvPr/>
        </p:nvSpPr>
        <p:spPr>
          <a:xfrm flipH="1">
            <a:off x="2" y="-11"/>
            <a:ext cx="2544561" cy="1238861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8" name="Google Shape;1038;p112"/>
          <p:cNvSpPr/>
          <p:nvPr/>
        </p:nvSpPr>
        <p:spPr>
          <a:xfrm flipH="1" rot="10800000">
            <a:off x="6638852" y="3904664"/>
            <a:ext cx="2544561" cy="1238861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9" name="Google Shape;1039;p112"/>
          <p:cNvSpPr/>
          <p:nvPr/>
        </p:nvSpPr>
        <p:spPr>
          <a:xfrm rot="-4397836">
            <a:off x="-311980" y="237797"/>
            <a:ext cx="2759764" cy="1609802"/>
          </a:xfrm>
          <a:custGeom>
            <a:rect b="b" l="l" r="r" t="t"/>
            <a:pathLst>
              <a:path extrusionOk="0" h="102587" w="175870">
                <a:moveTo>
                  <a:pt x="6586" y="1"/>
                </a:moveTo>
                <a:cubicBezTo>
                  <a:pt x="6410" y="1"/>
                  <a:pt x="6249" y="128"/>
                  <a:pt x="6209" y="306"/>
                </a:cubicBezTo>
                <a:cubicBezTo>
                  <a:pt x="6187" y="398"/>
                  <a:pt x="4429" y="9254"/>
                  <a:pt x="3950" y="19571"/>
                </a:cubicBezTo>
                <a:cubicBezTo>
                  <a:pt x="3311" y="33472"/>
                  <a:pt x="5228" y="43218"/>
                  <a:pt x="9610" y="48582"/>
                </a:cubicBezTo>
                <a:cubicBezTo>
                  <a:pt x="12144" y="51686"/>
                  <a:pt x="15522" y="53261"/>
                  <a:pt x="19631" y="53261"/>
                </a:cubicBezTo>
                <a:cubicBezTo>
                  <a:pt x="30495" y="53261"/>
                  <a:pt x="40424" y="46733"/>
                  <a:pt x="50901" y="39817"/>
                </a:cubicBezTo>
                <a:cubicBezTo>
                  <a:pt x="61885" y="32569"/>
                  <a:pt x="73193" y="25123"/>
                  <a:pt x="86143" y="25123"/>
                </a:cubicBezTo>
                <a:cubicBezTo>
                  <a:pt x="87753" y="25123"/>
                  <a:pt x="89388" y="25238"/>
                  <a:pt x="91051" y="25483"/>
                </a:cubicBezTo>
                <a:cubicBezTo>
                  <a:pt x="101391" y="27035"/>
                  <a:pt x="106664" y="39931"/>
                  <a:pt x="112781" y="54882"/>
                </a:cubicBezTo>
                <a:cubicBezTo>
                  <a:pt x="117711" y="66979"/>
                  <a:pt x="123326" y="80697"/>
                  <a:pt x="132684" y="90192"/>
                </a:cubicBezTo>
                <a:cubicBezTo>
                  <a:pt x="140833" y="98478"/>
                  <a:pt x="150808" y="102586"/>
                  <a:pt x="162996" y="102586"/>
                </a:cubicBezTo>
                <a:cubicBezTo>
                  <a:pt x="166922" y="102586"/>
                  <a:pt x="171122" y="102153"/>
                  <a:pt x="175527" y="101285"/>
                </a:cubicBezTo>
                <a:cubicBezTo>
                  <a:pt x="175733" y="101240"/>
                  <a:pt x="175870" y="101057"/>
                  <a:pt x="175824" y="100852"/>
                </a:cubicBezTo>
                <a:cubicBezTo>
                  <a:pt x="175803" y="100661"/>
                  <a:pt x="175625" y="100530"/>
                  <a:pt x="175435" y="100530"/>
                </a:cubicBezTo>
                <a:cubicBezTo>
                  <a:pt x="175421" y="100530"/>
                  <a:pt x="175406" y="100531"/>
                  <a:pt x="175391" y="100532"/>
                </a:cubicBezTo>
                <a:cubicBezTo>
                  <a:pt x="171017" y="101386"/>
                  <a:pt x="166885" y="101814"/>
                  <a:pt x="162983" y="101814"/>
                </a:cubicBezTo>
                <a:cubicBezTo>
                  <a:pt x="151021" y="101814"/>
                  <a:pt x="141218" y="97791"/>
                  <a:pt x="133232" y="89667"/>
                </a:cubicBezTo>
                <a:cubicBezTo>
                  <a:pt x="123988" y="80263"/>
                  <a:pt x="118396" y="66614"/>
                  <a:pt x="113488" y="54585"/>
                </a:cubicBezTo>
                <a:cubicBezTo>
                  <a:pt x="107280" y="39429"/>
                  <a:pt x="101916" y="26327"/>
                  <a:pt x="91165" y="24729"/>
                </a:cubicBezTo>
                <a:cubicBezTo>
                  <a:pt x="89458" y="24478"/>
                  <a:pt x="87781" y="24359"/>
                  <a:pt x="86131" y="24359"/>
                </a:cubicBezTo>
                <a:cubicBezTo>
                  <a:pt x="72980" y="24359"/>
                  <a:pt x="61564" y="31877"/>
                  <a:pt x="50490" y="39178"/>
                </a:cubicBezTo>
                <a:cubicBezTo>
                  <a:pt x="40105" y="46025"/>
                  <a:pt x="30267" y="52508"/>
                  <a:pt x="19631" y="52508"/>
                </a:cubicBezTo>
                <a:cubicBezTo>
                  <a:pt x="15750" y="52508"/>
                  <a:pt x="12578" y="51024"/>
                  <a:pt x="10204" y="48103"/>
                </a:cubicBezTo>
                <a:cubicBezTo>
                  <a:pt x="1" y="35640"/>
                  <a:pt x="6894" y="809"/>
                  <a:pt x="6963" y="466"/>
                </a:cubicBezTo>
                <a:cubicBezTo>
                  <a:pt x="7008" y="261"/>
                  <a:pt x="6871" y="55"/>
                  <a:pt x="6666" y="10"/>
                </a:cubicBezTo>
                <a:cubicBezTo>
                  <a:pt x="6639" y="4"/>
                  <a:pt x="6612" y="1"/>
                  <a:pt x="65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040" name="Google Shape;1040;p112"/>
          <p:cNvSpPr/>
          <p:nvPr/>
        </p:nvSpPr>
        <p:spPr>
          <a:xfrm rot="6402164">
            <a:off x="6636020" y="3164622"/>
            <a:ext cx="2759764" cy="1609802"/>
          </a:xfrm>
          <a:custGeom>
            <a:rect b="b" l="l" r="r" t="t"/>
            <a:pathLst>
              <a:path extrusionOk="0" h="102587" w="175870">
                <a:moveTo>
                  <a:pt x="6586" y="1"/>
                </a:moveTo>
                <a:cubicBezTo>
                  <a:pt x="6410" y="1"/>
                  <a:pt x="6249" y="128"/>
                  <a:pt x="6209" y="306"/>
                </a:cubicBezTo>
                <a:cubicBezTo>
                  <a:pt x="6187" y="398"/>
                  <a:pt x="4429" y="9254"/>
                  <a:pt x="3950" y="19571"/>
                </a:cubicBezTo>
                <a:cubicBezTo>
                  <a:pt x="3311" y="33472"/>
                  <a:pt x="5228" y="43218"/>
                  <a:pt x="9610" y="48582"/>
                </a:cubicBezTo>
                <a:cubicBezTo>
                  <a:pt x="12144" y="51686"/>
                  <a:pt x="15522" y="53261"/>
                  <a:pt x="19631" y="53261"/>
                </a:cubicBezTo>
                <a:cubicBezTo>
                  <a:pt x="30495" y="53261"/>
                  <a:pt x="40424" y="46733"/>
                  <a:pt x="50901" y="39817"/>
                </a:cubicBezTo>
                <a:cubicBezTo>
                  <a:pt x="61885" y="32569"/>
                  <a:pt x="73193" y="25123"/>
                  <a:pt x="86143" y="25123"/>
                </a:cubicBezTo>
                <a:cubicBezTo>
                  <a:pt x="87753" y="25123"/>
                  <a:pt x="89388" y="25238"/>
                  <a:pt x="91051" y="25483"/>
                </a:cubicBezTo>
                <a:cubicBezTo>
                  <a:pt x="101391" y="27035"/>
                  <a:pt x="106664" y="39931"/>
                  <a:pt x="112781" y="54882"/>
                </a:cubicBezTo>
                <a:cubicBezTo>
                  <a:pt x="117711" y="66979"/>
                  <a:pt x="123326" y="80697"/>
                  <a:pt x="132684" y="90192"/>
                </a:cubicBezTo>
                <a:cubicBezTo>
                  <a:pt x="140833" y="98478"/>
                  <a:pt x="150808" y="102586"/>
                  <a:pt x="162996" y="102586"/>
                </a:cubicBezTo>
                <a:cubicBezTo>
                  <a:pt x="166922" y="102586"/>
                  <a:pt x="171122" y="102153"/>
                  <a:pt x="175527" y="101285"/>
                </a:cubicBezTo>
                <a:cubicBezTo>
                  <a:pt x="175733" y="101240"/>
                  <a:pt x="175870" y="101057"/>
                  <a:pt x="175824" y="100852"/>
                </a:cubicBezTo>
                <a:cubicBezTo>
                  <a:pt x="175803" y="100661"/>
                  <a:pt x="175625" y="100530"/>
                  <a:pt x="175435" y="100530"/>
                </a:cubicBezTo>
                <a:cubicBezTo>
                  <a:pt x="175421" y="100530"/>
                  <a:pt x="175406" y="100531"/>
                  <a:pt x="175391" y="100532"/>
                </a:cubicBezTo>
                <a:cubicBezTo>
                  <a:pt x="171017" y="101386"/>
                  <a:pt x="166885" y="101814"/>
                  <a:pt x="162983" y="101814"/>
                </a:cubicBezTo>
                <a:cubicBezTo>
                  <a:pt x="151021" y="101814"/>
                  <a:pt x="141218" y="97791"/>
                  <a:pt x="133232" y="89667"/>
                </a:cubicBezTo>
                <a:cubicBezTo>
                  <a:pt x="123988" y="80263"/>
                  <a:pt x="118396" y="66614"/>
                  <a:pt x="113488" y="54585"/>
                </a:cubicBezTo>
                <a:cubicBezTo>
                  <a:pt x="107280" y="39429"/>
                  <a:pt x="101916" y="26327"/>
                  <a:pt x="91165" y="24729"/>
                </a:cubicBezTo>
                <a:cubicBezTo>
                  <a:pt x="89458" y="24478"/>
                  <a:pt x="87781" y="24359"/>
                  <a:pt x="86131" y="24359"/>
                </a:cubicBezTo>
                <a:cubicBezTo>
                  <a:pt x="72980" y="24359"/>
                  <a:pt x="61564" y="31877"/>
                  <a:pt x="50490" y="39178"/>
                </a:cubicBezTo>
                <a:cubicBezTo>
                  <a:pt x="40105" y="46025"/>
                  <a:pt x="30267" y="52508"/>
                  <a:pt x="19631" y="52508"/>
                </a:cubicBezTo>
                <a:cubicBezTo>
                  <a:pt x="15750" y="52508"/>
                  <a:pt x="12578" y="51024"/>
                  <a:pt x="10204" y="48103"/>
                </a:cubicBezTo>
                <a:cubicBezTo>
                  <a:pt x="1" y="35640"/>
                  <a:pt x="6894" y="809"/>
                  <a:pt x="6963" y="466"/>
                </a:cubicBezTo>
                <a:cubicBezTo>
                  <a:pt x="7008" y="261"/>
                  <a:pt x="6871" y="55"/>
                  <a:pt x="6666" y="10"/>
                </a:cubicBezTo>
                <a:cubicBezTo>
                  <a:pt x="6639" y="4"/>
                  <a:pt x="6612" y="1"/>
                  <a:pt x="65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3"/>
          <p:cNvSpPr/>
          <p:nvPr/>
        </p:nvSpPr>
        <p:spPr>
          <a:xfrm rot="-5400000">
            <a:off x="4280610" y="288319"/>
            <a:ext cx="5141489" cy="4585332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97" name="Google Shape;97;p13"/>
          <p:cNvSpPr/>
          <p:nvPr/>
        </p:nvSpPr>
        <p:spPr>
          <a:xfrm rot="5400000">
            <a:off x="-253173" y="207225"/>
            <a:ext cx="5200627" cy="4694319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98" name="Google Shape;98;p13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9" name="Google Shape;99;p13"/>
          <p:cNvSpPr txBox="1"/>
          <p:nvPr>
            <p:ph idx="2" type="title"/>
          </p:nvPr>
        </p:nvSpPr>
        <p:spPr>
          <a:xfrm>
            <a:off x="720000" y="1917395"/>
            <a:ext cx="23055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0" name="Google Shape;100;p13"/>
          <p:cNvSpPr txBox="1"/>
          <p:nvPr>
            <p:ph idx="1" type="subTitle"/>
          </p:nvPr>
        </p:nvSpPr>
        <p:spPr>
          <a:xfrm>
            <a:off x="720000" y="2345575"/>
            <a:ext cx="23055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13"/>
          <p:cNvSpPr txBox="1"/>
          <p:nvPr>
            <p:ph idx="3" type="title"/>
          </p:nvPr>
        </p:nvSpPr>
        <p:spPr>
          <a:xfrm>
            <a:off x="3419269" y="1917395"/>
            <a:ext cx="23055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2" name="Google Shape;102;p13"/>
          <p:cNvSpPr txBox="1"/>
          <p:nvPr>
            <p:ph idx="4" type="subTitle"/>
          </p:nvPr>
        </p:nvSpPr>
        <p:spPr>
          <a:xfrm>
            <a:off x="3419269" y="2345575"/>
            <a:ext cx="23055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3" name="Google Shape;103;p13"/>
          <p:cNvSpPr txBox="1"/>
          <p:nvPr>
            <p:ph idx="5" type="title"/>
          </p:nvPr>
        </p:nvSpPr>
        <p:spPr>
          <a:xfrm>
            <a:off x="720000" y="3776655"/>
            <a:ext cx="23055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4" name="Google Shape;104;p13"/>
          <p:cNvSpPr txBox="1"/>
          <p:nvPr>
            <p:ph idx="6" type="subTitle"/>
          </p:nvPr>
        </p:nvSpPr>
        <p:spPr>
          <a:xfrm>
            <a:off x="720000" y="4205925"/>
            <a:ext cx="23055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13"/>
          <p:cNvSpPr txBox="1"/>
          <p:nvPr>
            <p:ph idx="7" type="title"/>
          </p:nvPr>
        </p:nvSpPr>
        <p:spPr>
          <a:xfrm>
            <a:off x="3419269" y="3776655"/>
            <a:ext cx="23055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6" name="Google Shape;106;p13"/>
          <p:cNvSpPr txBox="1"/>
          <p:nvPr>
            <p:ph idx="8" type="subTitle"/>
          </p:nvPr>
        </p:nvSpPr>
        <p:spPr>
          <a:xfrm>
            <a:off x="3419269" y="4205925"/>
            <a:ext cx="23055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7" name="Google Shape;107;p13"/>
          <p:cNvSpPr txBox="1"/>
          <p:nvPr>
            <p:ph idx="9" type="title"/>
          </p:nvPr>
        </p:nvSpPr>
        <p:spPr>
          <a:xfrm>
            <a:off x="6118545" y="1917395"/>
            <a:ext cx="23055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08" name="Google Shape;108;p13"/>
          <p:cNvSpPr txBox="1"/>
          <p:nvPr>
            <p:ph idx="13" type="subTitle"/>
          </p:nvPr>
        </p:nvSpPr>
        <p:spPr>
          <a:xfrm>
            <a:off x="6118545" y="2345575"/>
            <a:ext cx="23055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09" name="Google Shape;109;p13"/>
          <p:cNvSpPr txBox="1"/>
          <p:nvPr>
            <p:ph idx="14" type="title"/>
          </p:nvPr>
        </p:nvSpPr>
        <p:spPr>
          <a:xfrm>
            <a:off x="6118545" y="3776655"/>
            <a:ext cx="23055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110" name="Google Shape;110;p13"/>
          <p:cNvSpPr txBox="1"/>
          <p:nvPr>
            <p:ph idx="15" type="subTitle"/>
          </p:nvPr>
        </p:nvSpPr>
        <p:spPr>
          <a:xfrm>
            <a:off x="6118545" y="4205925"/>
            <a:ext cx="23055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13"/>
          <p:cNvSpPr txBox="1"/>
          <p:nvPr>
            <p:ph hasCustomPrompt="1" idx="16" type="title"/>
          </p:nvPr>
        </p:nvSpPr>
        <p:spPr>
          <a:xfrm>
            <a:off x="687407" y="1347952"/>
            <a:ext cx="734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2" name="Google Shape;112;p13"/>
          <p:cNvSpPr txBox="1"/>
          <p:nvPr>
            <p:ph hasCustomPrompt="1" idx="17" type="title"/>
          </p:nvPr>
        </p:nvSpPr>
        <p:spPr>
          <a:xfrm>
            <a:off x="720000" y="3208310"/>
            <a:ext cx="734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3" name="Google Shape;113;p13"/>
          <p:cNvSpPr txBox="1"/>
          <p:nvPr>
            <p:ph hasCustomPrompt="1" idx="18" type="title"/>
          </p:nvPr>
        </p:nvSpPr>
        <p:spPr>
          <a:xfrm>
            <a:off x="3419275" y="1347952"/>
            <a:ext cx="734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4" name="Google Shape;114;p13"/>
          <p:cNvSpPr txBox="1"/>
          <p:nvPr>
            <p:ph hasCustomPrompt="1" idx="19" type="title"/>
          </p:nvPr>
        </p:nvSpPr>
        <p:spPr>
          <a:xfrm>
            <a:off x="3419275" y="3208310"/>
            <a:ext cx="734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5" name="Google Shape;115;p13"/>
          <p:cNvSpPr txBox="1"/>
          <p:nvPr>
            <p:ph hasCustomPrompt="1" idx="20" type="title"/>
          </p:nvPr>
        </p:nvSpPr>
        <p:spPr>
          <a:xfrm>
            <a:off x="6118550" y="1347952"/>
            <a:ext cx="734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16" name="Google Shape;116;p13"/>
          <p:cNvSpPr txBox="1"/>
          <p:nvPr>
            <p:ph hasCustomPrompt="1" idx="21" type="title"/>
          </p:nvPr>
        </p:nvSpPr>
        <p:spPr>
          <a:xfrm>
            <a:off x="6118550" y="3208310"/>
            <a:ext cx="734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BLANK_1_1_1_1_1_1_1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"/>
          <p:cNvSpPr/>
          <p:nvPr/>
        </p:nvSpPr>
        <p:spPr>
          <a:xfrm rot="5400000">
            <a:off x="-292710" y="212357"/>
            <a:ext cx="5263695" cy="4694319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119" name="Google Shape;119;p14"/>
          <p:cNvSpPr/>
          <p:nvPr/>
        </p:nvSpPr>
        <p:spPr>
          <a:xfrm rot="-5400000">
            <a:off x="4978971" y="634293"/>
            <a:ext cx="4807486" cy="3506678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1721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120" name="Google Shape;120;p14"/>
          <p:cNvSpPr/>
          <p:nvPr/>
        </p:nvSpPr>
        <p:spPr>
          <a:xfrm rot="-5400000">
            <a:off x="7277548" y="92645"/>
            <a:ext cx="1964725" cy="1752200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14"/>
          <p:cNvSpPr/>
          <p:nvPr/>
        </p:nvSpPr>
        <p:spPr>
          <a:xfrm flipH="1" rot="-5400000">
            <a:off x="-1001868" y="2263643"/>
            <a:ext cx="3873624" cy="1885937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4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23" name="Google Shape;123;p14"/>
          <p:cNvSpPr txBox="1"/>
          <p:nvPr>
            <p:ph idx="1" type="subTitle"/>
          </p:nvPr>
        </p:nvSpPr>
        <p:spPr>
          <a:xfrm>
            <a:off x="1913141" y="2345575"/>
            <a:ext cx="23055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14"/>
          <p:cNvSpPr txBox="1"/>
          <p:nvPr>
            <p:ph idx="2" type="subTitle"/>
          </p:nvPr>
        </p:nvSpPr>
        <p:spPr>
          <a:xfrm>
            <a:off x="4925359" y="2345575"/>
            <a:ext cx="23055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5" name="Google Shape;125;p14"/>
          <p:cNvSpPr txBox="1"/>
          <p:nvPr>
            <p:ph idx="3" type="subTitle"/>
          </p:nvPr>
        </p:nvSpPr>
        <p:spPr>
          <a:xfrm>
            <a:off x="1913141" y="4205925"/>
            <a:ext cx="23055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6" name="Google Shape;126;p14"/>
          <p:cNvSpPr txBox="1"/>
          <p:nvPr>
            <p:ph idx="4" type="subTitle"/>
          </p:nvPr>
        </p:nvSpPr>
        <p:spPr>
          <a:xfrm>
            <a:off x="4925359" y="4205925"/>
            <a:ext cx="2305500" cy="39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27" name="Google Shape;127;p14">
            <a:hlinkClick action="ppaction://hlinksldjump" r:id="rId2"/>
          </p:cNvPr>
          <p:cNvSpPr txBox="1"/>
          <p:nvPr>
            <p:ph hasCustomPrompt="1" idx="5" type="title"/>
          </p:nvPr>
        </p:nvSpPr>
        <p:spPr>
          <a:xfrm>
            <a:off x="2698541" y="1347952"/>
            <a:ext cx="734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" name="Google Shape;128;p14"/>
          <p:cNvSpPr txBox="1"/>
          <p:nvPr>
            <p:ph hasCustomPrompt="1" idx="6" type="title"/>
          </p:nvPr>
        </p:nvSpPr>
        <p:spPr>
          <a:xfrm>
            <a:off x="2698541" y="3208310"/>
            <a:ext cx="734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9" name="Google Shape;129;p14">
            <a:hlinkClick action="ppaction://hlinksldjump" r:id="rId3"/>
          </p:cNvPr>
          <p:cNvSpPr txBox="1"/>
          <p:nvPr>
            <p:ph hasCustomPrompt="1" idx="7" type="title"/>
          </p:nvPr>
        </p:nvSpPr>
        <p:spPr>
          <a:xfrm>
            <a:off x="5710759" y="1347952"/>
            <a:ext cx="734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0" name="Google Shape;130;p14"/>
          <p:cNvSpPr txBox="1"/>
          <p:nvPr>
            <p:ph hasCustomPrompt="1" idx="8" type="title"/>
          </p:nvPr>
        </p:nvSpPr>
        <p:spPr>
          <a:xfrm>
            <a:off x="5710759" y="3208310"/>
            <a:ext cx="734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1" name="Google Shape;131;p14"/>
          <p:cNvSpPr txBox="1"/>
          <p:nvPr>
            <p:ph idx="9" type="subTitle"/>
          </p:nvPr>
        </p:nvSpPr>
        <p:spPr>
          <a:xfrm>
            <a:off x="1913741" y="1857700"/>
            <a:ext cx="2304300" cy="4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2" name="Google Shape;132;p14"/>
          <p:cNvSpPr txBox="1"/>
          <p:nvPr>
            <p:ph idx="13" type="subTitle"/>
          </p:nvPr>
        </p:nvSpPr>
        <p:spPr>
          <a:xfrm>
            <a:off x="1913741" y="3716950"/>
            <a:ext cx="2304300" cy="4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3" name="Google Shape;133;p14"/>
          <p:cNvSpPr txBox="1"/>
          <p:nvPr>
            <p:ph idx="14" type="subTitle"/>
          </p:nvPr>
        </p:nvSpPr>
        <p:spPr>
          <a:xfrm>
            <a:off x="4926553" y="1857700"/>
            <a:ext cx="2304300" cy="4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134" name="Google Shape;134;p14"/>
          <p:cNvSpPr txBox="1"/>
          <p:nvPr>
            <p:ph idx="15" type="subTitle"/>
          </p:nvPr>
        </p:nvSpPr>
        <p:spPr>
          <a:xfrm>
            <a:off x="4926553" y="3716950"/>
            <a:ext cx="2304300" cy="48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14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5"/>
          <p:cNvSpPr/>
          <p:nvPr/>
        </p:nvSpPr>
        <p:spPr>
          <a:xfrm flipH="1" rot="10800000">
            <a:off x="6638852" y="3904664"/>
            <a:ext cx="2544561" cy="1238861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7" name="Google Shape;137;p15"/>
          <p:cNvGrpSpPr/>
          <p:nvPr/>
        </p:nvGrpSpPr>
        <p:grpSpPr>
          <a:xfrm rot="-2700000">
            <a:off x="296006" y="3910051"/>
            <a:ext cx="609233" cy="1228112"/>
            <a:chOff x="8415916" y="13915"/>
            <a:chExt cx="609239" cy="1228123"/>
          </a:xfrm>
        </p:grpSpPr>
        <p:sp>
          <p:nvSpPr>
            <p:cNvPr id="138" name="Google Shape;138;p15"/>
            <p:cNvSpPr/>
            <p:nvPr/>
          </p:nvSpPr>
          <p:spPr>
            <a:xfrm rot="-6214160">
              <a:off x="8841575" y="1152412"/>
              <a:ext cx="96292" cy="69373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5"/>
            <p:cNvSpPr/>
            <p:nvPr/>
          </p:nvSpPr>
          <p:spPr>
            <a:xfrm rot="-6214160">
              <a:off x="8552011" y="977837"/>
              <a:ext cx="89774" cy="74782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5"/>
            <p:cNvSpPr/>
            <p:nvPr/>
          </p:nvSpPr>
          <p:spPr>
            <a:xfrm rot="-6214160">
              <a:off x="8410612" y="525573"/>
              <a:ext cx="89578" cy="59617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5"/>
            <p:cNvSpPr/>
            <p:nvPr/>
          </p:nvSpPr>
          <p:spPr>
            <a:xfrm rot="-6214160">
              <a:off x="8639593" y="266784"/>
              <a:ext cx="114976" cy="87840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5"/>
            <p:cNvSpPr/>
            <p:nvPr/>
          </p:nvSpPr>
          <p:spPr>
            <a:xfrm rot="-6214160">
              <a:off x="8808879" y="786099"/>
              <a:ext cx="78367" cy="56945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5"/>
            <p:cNvSpPr/>
            <p:nvPr/>
          </p:nvSpPr>
          <p:spPr>
            <a:xfrm rot="-6214160">
              <a:off x="8905160" y="396696"/>
              <a:ext cx="130011" cy="80888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5"/>
            <p:cNvSpPr/>
            <p:nvPr/>
          </p:nvSpPr>
          <p:spPr>
            <a:xfrm rot="-6214160">
              <a:off x="8937217" y="34796"/>
              <a:ext cx="92707" cy="63181"/>
            </a:xfrm>
            <a:custGeom>
              <a:rect b="b" l="l" r="r" t="t"/>
              <a:pathLst>
                <a:path extrusionOk="0" h="2908" w="4267">
                  <a:moveTo>
                    <a:pt x="2350" y="1"/>
                  </a:moveTo>
                  <a:cubicBezTo>
                    <a:pt x="2148" y="1"/>
                    <a:pt x="1926" y="39"/>
                    <a:pt x="1689" y="125"/>
                  </a:cubicBezTo>
                  <a:cubicBezTo>
                    <a:pt x="0" y="721"/>
                    <a:pt x="507" y="2908"/>
                    <a:pt x="1917" y="2908"/>
                  </a:cubicBezTo>
                  <a:cubicBezTo>
                    <a:pt x="2126" y="2908"/>
                    <a:pt x="2356" y="2859"/>
                    <a:pt x="2602" y="2750"/>
                  </a:cubicBezTo>
                  <a:cubicBezTo>
                    <a:pt x="4267" y="2028"/>
                    <a:pt x="3816" y="1"/>
                    <a:pt x="23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5" name="Google Shape;145;p15"/>
          <p:cNvSpPr txBox="1"/>
          <p:nvPr>
            <p:ph type="title"/>
          </p:nvPr>
        </p:nvSpPr>
        <p:spPr>
          <a:xfrm>
            <a:off x="4668898" y="532333"/>
            <a:ext cx="3559500" cy="810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CUSTOM_13"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6"/>
          <p:cNvSpPr/>
          <p:nvPr/>
        </p:nvSpPr>
        <p:spPr>
          <a:xfrm flipH="1" rot="5400000">
            <a:off x="-278090" y="279086"/>
            <a:ext cx="5141489" cy="4585332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148" name="Google Shape;148;p16"/>
          <p:cNvSpPr txBox="1"/>
          <p:nvPr>
            <p:ph type="title"/>
          </p:nvPr>
        </p:nvSpPr>
        <p:spPr>
          <a:xfrm flipH="1">
            <a:off x="709650" y="2880150"/>
            <a:ext cx="3776400" cy="64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9" name="Google Shape;149;p16"/>
          <p:cNvSpPr txBox="1"/>
          <p:nvPr>
            <p:ph hasCustomPrompt="1" idx="2" type="title"/>
          </p:nvPr>
        </p:nvSpPr>
        <p:spPr>
          <a:xfrm flipH="1">
            <a:off x="3447224" y="1721225"/>
            <a:ext cx="1334400" cy="6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50" name="Google Shape;150;p16"/>
          <p:cNvSpPr txBox="1"/>
          <p:nvPr>
            <p:ph idx="1" type="subTitle"/>
          </p:nvPr>
        </p:nvSpPr>
        <p:spPr>
          <a:xfrm flipH="1">
            <a:off x="709650" y="3776950"/>
            <a:ext cx="3776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3_1_1"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/>
          <p:nvPr/>
        </p:nvSpPr>
        <p:spPr>
          <a:xfrm rot="5400000">
            <a:off x="-305455" y="305826"/>
            <a:ext cx="5154456" cy="4543455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153" name="Google Shape;153;p17"/>
          <p:cNvSpPr/>
          <p:nvPr/>
        </p:nvSpPr>
        <p:spPr>
          <a:xfrm rot="-5400000">
            <a:off x="4293910" y="279082"/>
            <a:ext cx="5141489" cy="4585332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154" name="Google Shape;154;p17"/>
          <p:cNvSpPr/>
          <p:nvPr/>
        </p:nvSpPr>
        <p:spPr>
          <a:xfrm flipH="1" rot="10800000">
            <a:off x="8010600" y="-14683"/>
            <a:ext cx="1180210" cy="1081808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5" name="Google Shape;155;p17"/>
          <p:cNvGrpSpPr/>
          <p:nvPr/>
        </p:nvGrpSpPr>
        <p:grpSpPr>
          <a:xfrm rot="10800000">
            <a:off x="163616" y="3974601"/>
            <a:ext cx="942016" cy="1078667"/>
            <a:chOff x="7852208" y="207243"/>
            <a:chExt cx="1130465" cy="1294452"/>
          </a:xfrm>
        </p:grpSpPr>
        <p:sp>
          <p:nvSpPr>
            <p:cNvPr id="156" name="Google Shape;156;p17"/>
            <p:cNvSpPr/>
            <p:nvPr/>
          </p:nvSpPr>
          <p:spPr>
            <a:xfrm flipH="1" rot="4411677">
              <a:off x="8651511" y="1388008"/>
              <a:ext cx="120707" cy="86962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7"/>
            <p:cNvSpPr/>
            <p:nvPr/>
          </p:nvSpPr>
          <p:spPr>
            <a:xfrm flipH="1" rot="4411677">
              <a:off x="8865502" y="1014328"/>
              <a:ext cx="112536" cy="93744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7"/>
            <p:cNvSpPr/>
            <p:nvPr/>
          </p:nvSpPr>
          <p:spPr>
            <a:xfrm flipH="1" rot="4411677">
              <a:off x="8730576" y="436004"/>
              <a:ext cx="112291" cy="74734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17"/>
            <p:cNvSpPr/>
            <p:nvPr/>
          </p:nvSpPr>
          <p:spPr>
            <a:xfrm flipH="1" rot="4411677">
              <a:off x="8298828" y="304469"/>
              <a:ext cx="144129" cy="110112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0" name="Google Shape;160;p17"/>
            <p:cNvSpPr/>
            <p:nvPr/>
          </p:nvSpPr>
          <p:spPr>
            <a:xfrm flipH="1" rot="4411677">
              <a:off x="8474155" y="965386"/>
              <a:ext cx="98238" cy="71384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1" name="Google Shape;161;p17"/>
            <p:cNvSpPr/>
            <p:nvPr/>
          </p:nvSpPr>
          <p:spPr>
            <a:xfrm flipH="1" rot="4411677">
              <a:off x="8072404" y="617423"/>
              <a:ext cx="162976" cy="101397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17"/>
            <p:cNvSpPr/>
            <p:nvPr/>
          </p:nvSpPr>
          <p:spPr>
            <a:xfrm flipH="1" rot="4411677">
              <a:off x="7848553" y="234593"/>
              <a:ext cx="116213" cy="79200"/>
            </a:xfrm>
            <a:custGeom>
              <a:rect b="b" l="l" r="r" t="t"/>
              <a:pathLst>
                <a:path extrusionOk="0" h="2908" w="4267">
                  <a:moveTo>
                    <a:pt x="2350" y="1"/>
                  </a:moveTo>
                  <a:cubicBezTo>
                    <a:pt x="2148" y="1"/>
                    <a:pt x="1926" y="39"/>
                    <a:pt x="1689" y="125"/>
                  </a:cubicBezTo>
                  <a:cubicBezTo>
                    <a:pt x="0" y="721"/>
                    <a:pt x="507" y="2908"/>
                    <a:pt x="1917" y="2908"/>
                  </a:cubicBezTo>
                  <a:cubicBezTo>
                    <a:pt x="2126" y="2908"/>
                    <a:pt x="2356" y="2859"/>
                    <a:pt x="2602" y="2750"/>
                  </a:cubicBezTo>
                  <a:cubicBezTo>
                    <a:pt x="4267" y="2028"/>
                    <a:pt x="3816" y="1"/>
                    <a:pt x="23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3" name="Google Shape;163;p17"/>
          <p:cNvSpPr txBox="1"/>
          <p:nvPr>
            <p:ph type="title"/>
          </p:nvPr>
        </p:nvSpPr>
        <p:spPr>
          <a:xfrm flipH="1">
            <a:off x="709650" y="2781625"/>
            <a:ext cx="3701400" cy="12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64" name="Google Shape;164;p17"/>
          <p:cNvSpPr txBox="1"/>
          <p:nvPr>
            <p:ph hasCustomPrompt="1" idx="2" type="title"/>
          </p:nvPr>
        </p:nvSpPr>
        <p:spPr>
          <a:xfrm flipH="1">
            <a:off x="1893150" y="1253875"/>
            <a:ext cx="1334400" cy="6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65" name="Google Shape;165;p17"/>
          <p:cNvSpPr txBox="1"/>
          <p:nvPr>
            <p:ph idx="1" type="subTitle"/>
          </p:nvPr>
        </p:nvSpPr>
        <p:spPr>
          <a:xfrm flipH="1">
            <a:off x="709650" y="4210400"/>
            <a:ext cx="3701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13_1_1_1"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8"/>
          <p:cNvSpPr/>
          <p:nvPr/>
        </p:nvSpPr>
        <p:spPr>
          <a:xfrm flipH="1" rot="-5400000">
            <a:off x="4213650" y="207225"/>
            <a:ext cx="5200627" cy="4694319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168" name="Google Shape;168;p18"/>
          <p:cNvSpPr/>
          <p:nvPr/>
        </p:nvSpPr>
        <p:spPr>
          <a:xfrm flipH="1" rot="5400000">
            <a:off x="-274294" y="279082"/>
            <a:ext cx="5141489" cy="4585332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169" name="Google Shape;169;p18"/>
          <p:cNvSpPr/>
          <p:nvPr/>
        </p:nvSpPr>
        <p:spPr>
          <a:xfrm rot="10800000">
            <a:off x="-29706" y="-14683"/>
            <a:ext cx="1180210" cy="1081808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8"/>
          <p:cNvSpPr txBox="1"/>
          <p:nvPr>
            <p:ph type="title"/>
          </p:nvPr>
        </p:nvSpPr>
        <p:spPr>
          <a:xfrm flipH="1">
            <a:off x="4732950" y="2781625"/>
            <a:ext cx="3701400" cy="12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71" name="Google Shape;171;p18"/>
          <p:cNvSpPr txBox="1"/>
          <p:nvPr>
            <p:ph hasCustomPrompt="1" idx="2" type="title"/>
          </p:nvPr>
        </p:nvSpPr>
        <p:spPr>
          <a:xfrm flipH="1">
            <a:off x="5916450" y="1253875"/>
            <a:ext cx="1334400" cy="6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172" name="Google Shape;172;p18"/>
          <p:cNvSpPr txBox="1"/>
          <p:nvPr>
            <p:ph idx="1" type="subTitle"/>
          </p:nvPr>
        </p:nvSpPr>
        <p:spPr>
          <a:xfrm flipH="1">
            <a:off x="4732950" y="4210400"/>
            <a:ext cx="3701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9"/>
          <p:cNvSpPr/>
          <p:nvPr/>
        </p:nvSpPr>
        <p:spPr>
          <a:xfrm flipH="1" rot="10800000">
            <a:off x="3641150" y="47"/>
            <a:ext cx="5502802" cy="1829647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175" name="Google Shape;175;p19"/>
          <p:cNvSpPr/>
          <p:nvPr/>
        </p:nvSpPr>
        <p:spPr>
          <a:xfrm flipH="1" rot="-5400000">
            <a:off x="4560290" y="594755"/>
            <a:ext cx="4808861" cy="4288685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176" name="Google Shape;176;p19"/>
          <p:cNvSpPr/>
          <p:nvPr/>
        </p:nvSpPr>
        <p:spPr>
          <a:xfrm flipH="1" rot="10800000">
            <a:off x="4707875" y="2983700"/>
            <a:ext cx="4436125" cy="2159800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9"/>
          <p:cNvSpPr txBox="1"/>
          <p:nvPr>
            <p:ph type="title"/>
          </p:nvPr>
        </p:nvSpPr>
        <p:spPr>
          <a:xfrm>
            <a:off x="3051750" y="3924263"/>
            <a:ext cx="5379000" cy="53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78" name="Google Shape;178;p19"/>
          <p:cNvSpPr txBox="1"/>
          <p:nvPr>
            <p:ph idx="1" type="subTitle"/>
          </p:nvPr>
        </p:nvSpPr>
        <p:spPr>
          <a:xfrm>
            <a:off x="5077650" y="1736800"/>
            <a:ext cx="3353100" cy="2069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0"/>
          <p:cNvSpPr/>
          <p:nvPr/>
        </p:nvSpPr>
        <p:spPr>
          <a:xfrm>
            <a:off x="2430899" y="3029250"/>
            <a:ext cx="6713072" cy="2114205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181" name="Google Shape;181;p20"/>
          <p:cNvSpPr/>
          <p:nvPr/>
        </p:nvSpPr>
        <p:spPr>
          <a:xfrm rot="10800000">
            <a:off x="43" y="88"/>
            <a:ext cx="4632232" cy="2179386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182" name="Google Shape;182;p20"/>
          <p:cNvSpPr/>
          <p:nvPr/>
        </p:nvSpPr>
        <p:spPr>
          <a:xfrm>
            <a:off x="3641200" y="3313847"/>
            <a:ext cx="5502802" cy="1829647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183" name="Google Shape;183;p20"/>
          <p:cNvSpPr txBox="1"/>
          <p:nvPr>
            <p:ph type="title"/>
          </p:nvPr>
        </p:nvSpPr>
        <p:spPr>
          <a:xfrm>
            <a:off x="720000" y="1020988"/>
            <a:ext cx="2535000" cy="1986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4" name="Google Shape;184;p20"/>
          <p:cNvSpPr txBox="1"/>
          <p:nvPr>
            <p:ph idx="1" type="subTitle"/>
          </p:nvPr>
        </p:nvSpPr>
        <p:spPr>
          <a:xfrm>
            <a:off x="720000" y="3780075"/>
            <a:ext cx="3594000" cy="7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3"/>
          <p:cNvSpPr txBox="1"/>
          <p:nvPr>
            <p:ph type="title"/>
          </p:nvPr>
        </p:nvSpPr>
        <p:spPr>
          <a:xfrm>
            <a:off x="4562025" y="2985000"/>
            <a:ext cx="3801600" cy="5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4" name="Google Shape;24;p3"/>
          <p:cNvSpPr txBox="1"/>
          <p:nvPr>
            <p:ph hasCustomPrompt="1" idx="2" type="title"/>
          </p:nvPr>
        </p:nvSpPr>
        <p:spPr>
          <a:xfrm>
            <a:off x="4562025" y="1712375"/>
            <a:ext cx="1134900" cy="6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/>
          <p:nvPr/>
        </p:nvSpPr>
        <p:spPr>
          <a:xfrm rot="-5400000">
            <a:off x="4280610" y="270248"/>
            <a:ext cx="5141489" cy="4585332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26" name="Google Shape;26;p3"/>
          <p:cNvSpPr txBox="1"/>
          <p:nvPr>
            <p:ph idx="1" type="subTitle"/>
          </p:nvPr>
        </p:nvSpPr>
        <p:spPr>
          <a:xfrm>
            <a:off x="4562025" y="3854750"/>
            <a:ext cx="3801600" cy="31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/>
          <p:nvPr/>
        </p:nvSpPr>
        <p:spPr>
          <a:xfrm flipH="1" rot="-5400000">
            <a:off x="5293136" y="1297625"/>
            <a:ext cx="4065802" cy="362600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187" name="Google Shape;187;p21"/>
          <p:cNvSpPr/>
          <p:nvPr/>
        </p:nvSpPr>
        <p:spPr>
          <a:xfrm flipH="1" rot="5400000">
            <a:off x="-261803" y="252785"/>
            <a:ext cx="4748937" cy="423524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188" name="Google Shape;188;p21"/>
          <p:cNvSpPr txBox="1"/>
          <p:nvPr>
            <p:ph type="title"/>
          </p:nvPr>
        </p:nvSpPr>
        <p:spPr>
          <a:xfrm>
            <a:off x="720000" y="1697675"/>
            <a:ext cx="2596800" cy="83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89" name="Google Shape;189;p21"/>
          <p:cNvSpPr txBox="1"/>
          <p:nvPr>
            <p:ph idx="1" type="subTitle"/>
          </p:nvPr>
        </p:nvSpPr>
        <p:spPr>
          <a:xfrm>
            <a:off x="720000" y="2892800"/>
            <a:ext cx="25755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2"/>
          <p:cNvSpPr/>
          <p:nvPr/>
        </p:nvSpPr>
        <p:spPr>
          <a:xfrm flipH="1" rot="5400000">
            <a:off x="-224855" y="215838"/>
            <a:ext cx="4065802" cy="362600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192" name="Google Shape;192;p22"/>
          <p:cNvSpPr/>
          <p:nvPr/>
        </p:nvSpPr>
        <p:spPr>
          <a:xfrm flipH="1" rot="-5400000">
            <a:off x="4646949" y="651438"/>
            <a:ext cx="4748937" cy="423524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193" name="Google Shape;193;p22"/>
          <p:cNvSpPr txBox="1"/>
          <p:nvPr>
            <p:ph type="title"/>
          </p:nvPr>
        </p:nvSpPr>
        <p:spPr>
          <a:xfrm>
            <a:off x="5553850" y="1730850"/>
            <a:ext cx="2630400" cy="89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4" name="Google Shape;194;p22"/>
          <p:cNvSpPr txBox="1"/>
          <p:nvPr>
            <p:ph idx="1" type="subTitle"/>
          </p:nvPr>
        </p:nvSpPr>
        <p:spPr>
          <a:xfrm>
            <a:off x="5553975" y="2962200"/>
            <a:ext cx="2630400" cy="10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"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/>
          <p:nvPr/>
        </p:nvSpPr>
        <p:spPr>
          <a:xfrm flipH="1" rot="5400000">
            <a:off x="-967138" y="-660240"/>
            <a:ext cx="3038644" cy="2951931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197" name="Google Shape;197;p23"/>
          <p:cNvSpPr/>
          <p:nvPr/>
        </p:nvSpPr>
        <p:spPr>
          <a:xfrm flipH="1" rot="-5400000">
            <a:off x="6748613" y="2614647"/>
            <a:ext cx="3371468" cy="3006775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198" name="Google Shape;198;p23"/>
          <p:cNvSpPr txBox="1"/>
          <p:nvPr>
            <p:ph type="title"/>
          </p:nvPr>
        </p:nvSpPr>
        <p:spPr>
          <a:xfrm>
            <a:off x="2336850" y="1238300"/>
            <a:ext cx="4470300" cy="14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90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199" name="Google Shape;199;p23"/>
          <p:cNvSpPr txBox="1"/>
          <p:nvPr>
            <p:ph idx="1" type="subTitle"/>
          </p:nvPr>
        </p:nvSpPr>
        <p:spPr>
          <a:xfrm>
            <a:off x="2718050" y="2838100"/>
            <a:ext cx="3708000" cy="942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00" name="Google Shape;200;p23"/>
          <p:cNvSpPr/>
          <p:nvPr/>
        </p:nvSpPr>
        <p:spPr>
          <a:xfrm flipH="1" rot="10800000">
            <a:off x="7216873" y="-16130"/>
            <a:ext cx="1964725" cy="1752200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23"/>
          <p:cNvSpPr/>
          <p:nvPr/>
        </p:nvSpPr>
        <p:spPr>
          <a:xfrm flipH="1">
            <a:off x="-8002" y="3468520"/>
            <a:ext cx="1964725" cy="1752200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CUSTOM_4_1_1_1"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4"/>
          <p:cNvSpPr/>
          <p:nvPr/>
        </p:nvSpPr>
        <p:spPr>
          <a:xfrm flipH="1" rot="-5400000">
            <a:off x="7155115" y="3159609"/>
            <a:ext cx="2097344" cy="1870474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204" name="Google Shape;204;p24"/>
          <p:cNvSpPr/>
          <p:nvPr/>
        </p:nvSpPr>
        <p:spPr>
          <a:xfrm flipH="1" rot="5400000">
            <a:off x="-157672" y="148675"/>
            <a:ext cx="2823703" cy="2518437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205" name="Google Shape;205;p24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6" name="Google Shape;206;p24"/>
          <p:cNvSpPr txBox="1"/>
          <p:nvPr>
            <p:ph idx="1" type="body"/>
          </p:nvPr>
        </p:nvSpPr>
        <p:spPr>
          <a:xfrm>
            <a:off x="720000" y="1118400"/>
            <a:ext cx="7704000" cy="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●"/>
              <a:defRPr/>
            </a:lvl1pPr>
            <a:lvl2pPr indent="-3048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4_1_1_1_1_1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5"/>
          <p:cNvSpPr txBox="1"/>
          <p:nvPr>
            <p:ph type="title"/>
          </p:nvPr>
        </p:nvSpPr>
        <p:spPr>
          <a:xfrm>
            <a:off x="862050" y="1536400"/>
            <a:ext cx="2943300" cy="603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09" name="Google Shape;209;p25"/>
          <p:cNvSpPr txBox="1"/>
          <p:nvPr>
            <p:ph idx="1" type="subTitle"/>
          </p:nvPr>
        </p:nvSpPr>
        <p:spPr>
          <a:xfrm>
            <a:off x="862050" y="2174600"/>
            <a:ext cx="2943300" cy="14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0" name="Google Shape;210;p25"/>
          <p:cNvSpPr/>
          <p:nvPr/>
        </p:nvSpPr>
        <p:spPr>
          <a:xfrm rot="10800000">
            <a:off x="-45497" y="-21510"/>
            <a:ext cx="1274321" cy="1002959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1" name="Google Shape;211;p25"/>
          <p:cNvSpPr/>
          <p:nvPr/>
        </p:nvSpPr>
        <p:spPr>
          <a:xfrm rot="10800000">
            <a:off x="-84185" y="4248502"/>
            <a:ext cx="2751285" cy="975798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6"/>
          <p:cNvSpPr/>
          <p:nvPr/>
        </p:nvSpPr>
        <p:spPr>
          <a:xfrm flipH="1" rot="-5400000">
            <a:off x="5293136" y="1297625"/>
            <a:ext cx="4065802" cy="362600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214" name="Google Shape;214;p26"/>
          <p:cNvSpPr/>
          <p:nvPr/>
        </p:nvSpPr>
        <p:spPr>
          <a:xfrm flipH="1" rot="5400000">
            <a:off x="-261803" y="252785"/>
            <a:ext cx="4748937" cy="423524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215" name="Google Shape;215;p26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6" name="Google Shape;216;p26"/>
          <p:cNvSpPr txBox="1"/>
          <p:nvPr>
            <p:ph idx="2" type="title"/>
          </p:nvPr>
        </p:nvSpPr>
        <p:spPr>
          <a:xfrm>
            <a:off x="1596677" y="2861797"/>
            <a:ext cx="2742600" cy="3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b="0"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7" name="Google Shape;217;p26"/>
          <p:cNvSpPr txBox="1"/>
          <p:nvPr>
            <p:ph idx="3" type="title"/>
          </p:nvPr>
        </p:nvSpPr>
        <p:spPr>
          <a:xfrm>
            <a:off x="4804723" y="2861797"/>
            <a:ext cx="2742600" cy="37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b="0"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18" name="Google Shape;218;p26"/>
          <p:cNvSpPr txBox="1"/>
          <p:nvPr>
            <p:ph idx="1" type="subTitle"/>
          </p:nvPr>
        </p:nvSpPr>
        <p:spPr>
          <a:xfrm>
            <a:off x="4923223" y="3349422"/>
            <a:ext cx="2505600" cy="10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19" name="Google Shape;219;p26"/>
          <p:cNvSpPr txBox="1"/>
          <p:nvPr>
            <p:ph idx="4" type="subTitle"/>
          </p:nvPr>
        </p:nvSpPr>
        <p:spPr>
          <a:xfrm>
            <a:off x="1715177" y="3349422"/>
            <a:ext cx="2505600" cy="1010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20" name="Google Shape;220;p26"/>
          <p:cNvSpPr/>
          <p:nvPr/>
        </p:nvSpPr>
        <p:spPr>
          <a:xfrm flipH="1" rot="10800000">
            <a:off x="6092587" y="3638792"/>
            <a:ext cx="3090648" cy="1504733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7"/>
          <p:cNvSpPr/>
          <p:nvPr/>
        </p:nvSpPr>
        <p:spPr>
          <a:xfrm>
            <a:off x="5848450" y="-52825"/>
            <a:ext cx="3295597" cy="2005806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27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24" name="Google Shape;224;p27"/>
          <p:cNvSpPr txBox="1"/>
          <p:nvPr>
            <p:ph idx="1" type="body"/>
          </p:nvPr>
        </p:nvSpPr>
        <p:spPr>
          <a:xfrm>
            <a:off x="1058320" y="2280450"/>
            <a:ext cx="3042600" cy="18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225" name="Google Shape;225;p27"/>
          <p:cNvSpPr txBox="1"/>
          <p:nvPr>
            <p:ph idx="2" type="body"/>
          </p:nvPr>
        </p:nvSpPr>
        <p:spPr>
          <a:xfrm>
            <a:off x="5043070" y="2280450"/>
            <a:ext cx="3042600" cy="18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226" name="Google Shape;226;p27"/>
          <p:cNvSpPr/>
          <p:nvPr/>
        </p:nvSpPr>
        <p:spPr>
          <a:xfrm rot="5400000">
            <a:off x="-338883" y="3811097"/>
            <a:ext cx="2344703" cy="2277510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6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227" name="Google Shape;227;p27"/>
          <p:cNvSpPr txBox="1"/>
          <p:nvPr>
            <p:ph idx="3" type="subTitle"/>
          </p:nvPr>
        </p:nvSpPr>
        <p:spPr>
          <a:xfrm>
            <a:off x="1058320" y="1768050"/>
            <a:ext cx="3042600" cy="5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28" name="Google Shape;228;p27"/>
          <p:cNvSpPr txBox="1"/>
          <p:nvPr>
            <p:ph idx="4" type="subTitle"/>
          </p:nvPr>
        </p:nvSpPr>
        <p:spPr>
          <a:xfrm>
            <a:off x="5043070" y="1768050"/>
            <a:ext cx="3042600" cy="5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1_1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28"/>
          <p:cNvSpPr/>
          <p:nvPr/>
        </p:nvSpPr>
        <p:spPr>
          <a:xfrm flipH="1" rot="5400000">
            <a:off x="-356042" y="334033"/>
            <a:ext cx="5153277" cy="4485457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231" name="Google Shape;231;p28"/>
          <p:cNvSpPr/>
          <p:nvPr/>
        </p:nvSpPr>
        <p:spPr>
          <a:xfrm flipH="1" rot="-5400000">
            <a:off x="4227197" y="206579"/>
            <a:ext cx="5221453" cy="4656647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232" name="Google Shape;232;p28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3" name="Google Shape;233;p28"/>
          <p:cNvSpPr txBox="1"/>
          <p:nvPr>
            <p:ph idx="1" type="subTitle"/>
          </p:nvPr>
        </p:nvSpPr>
        <p:spPr>
          <a:xfrm>
            <a:off x="4769849" y="1518825"/>
            <a:ext cx="3468900" cy="25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34" name="Google Shape;234;p28"/>
          <p:cNvSpPr txBox="1"/>
          <p:nvPr>
            <p:ph idx="2" type="subTitle"/>
          </p:nvPr>
        </p:nvSpPr>
        <p:spPr>
          <a:xfrm>
            <a:off x="905251" y="1518825"/>
            <a:ext cx="3468900" cy="250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4">
  <p:cSld name="TITLE_AND_TWO_COLUMNS_1_1_1_1"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/>
          <p:nvPr/>
        </p:nvSpPr>
        <p:spPr>
          <a:xfrm flipH="1" rot="5400000">
            <a:off x="-356042" y="334033"/>
            <a:ext cx="5153277" cy="4485457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237" name="Google Shape;237;p29"/>
          <p:cNvSpPr/>
          <p:nvPr/>
        </p:nvSpPr>
        <p:spPr>
          <a:xfrm flipH="1" rot="-5400000">
            <a:off x="4227197" y="206579"/>
            <a:ext cx="5221453" cy="4656647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238" name="Google Shape;238;p29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39" name="Google Shape;239;p29"/>
          <p:cNvSpPr txBox="1"/>
          <p:nvPr>
            <p:ph idx="1" type="body"/>
          </p:nvPr>
        </p:nvSpPr>
        <p:spPr>
          <a:xfrm>
            <a:off x="699300" y="1324350"/>
            <a:ext cx="3764100" cy="3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●"/>
              <a:defRPr/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240" name="Google Shape;240;p29"/>
          <p:cNvSpPr txBox="1"/>
          <p:nvPr>
            <p:ph idx="2" type="body"/>
          </p:nvPr>
        </p:nvSpPr>
        <p:spPr>
          <a:xfrm>
            <a:off x="4670250" y="1324350"/>
            <a:ext cx="3764100" cy="3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200"/>
              <a:buChar char="●"/>
              <a:defRPr sz="1350"/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0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43" name="Google Shape;243;p30"/>
          <p:cNvSpPr txBox="1"/>
          <p:nvPr>
            <p:ph idx="2" type="title"/>
          </p:nvPr>
        </p:nvSpPr>
        <p:spPr>
          <a:xfrm>
            <a:off x="937700" y="2181386"/>
            <a:ext cx="21753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4" name="Google Shape;244;p30"/>
          <p:cNvSpPr txBox="1"/>
          <p:nvPr>
            <p:ph idx="1" type="subTitle"/>
          </p:nvPr>
        </p:nvSpPr>
        <p:spPr>
          <a:xfrm>
            <a:off x="937700" y="2643356"/>
            <a:ext cx="2175300" cy="77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5" name="Google Shape;245;p30"/>
          <p:cNvSpPr txBox="1"/>
          <p:nvPr>
            <p:ph idx="3" type="title"/>
          </p:nvPr>
        </p:nvSpPr>
        <p:spPr>
          <a:xfrm>
            <a:off x="3484350" y="3277204"/>
            <a:ext cx="21753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6" name="Google Shape;246;p30"/>
          <p:cNvSpPr txBox="1"/>
          <p:nvPr>
            <p:ph idx="4" type="subTitle"/>
          </p:nvPr>
        </p:nvSpPr>
        <p:spPr>
          <a:xfrm>
            <a:off x="3484350" y="3739175"/>
            <a:ext cx="2175300" cy="77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7" name="Google Shape;247;p30"/>
          <p:cNvSpPr txBox="1"/>
          <p:nvPr>
            <p:ph idx="5" type="title"/>
          </p:nvPr>
        </p:nvSpPr>
        <p:spPr>
          <a:xfrm>
            <a:off x="6031147" y="2181386"/>
            <a:ext cx="21753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48" name="Google Shape;248;p30"/>
          <p:cNvSpPr txBox="1"/>
          <p:nvPr>
            <p:ph idx="6" type="subTitle"/>
          </p:nvPr>
        </p:nvSpPr>
        <p:spPr>
          <a:xfrm>
            <a:off x="6031147" y="2643356"/>
            <a:ext cx="2175300" cy="77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49" name="Google Shape;249;p30"/>
          <p:cNvSpPr/>
          <p:nvPr/>
        </p:nvSpPr>
        <p:spPr>
          <a:xfrm rot="-5400000">
            <a:off x="5293136" y="215838"/>
            <a:ext cx="4065802" cy="362600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250" name="Google Shape;250;p30"/>
          <p:cNvSpPr/>
          <p:nvPr/>
        </p:nvSpPr>
        <p:spPr>
          <a:xfrm flipH="1" rot="10800000">
            <a:off x="6638852" y="3904664"/>
            <a:ext cx="2544561" cy="1238861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0"/>
          <p:cNvSpPr/>
          <p:nvPr/>
        </p:nvSpPr>
        <p:spPr>
          <a:xfrm rot="5400000">
            <a:off x="-261803" y="651438"/>
            <a:ext cx="4748937" cy="423524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4"/>
          <p:cNvSpPr/>
          <p:nvPr/>
        </p:nvSpPr>
        <p:spPr>
          <a:xfrm rot="10800000">
            <a:off x="-8002" y="2967570"/>
            <a:ext cx="4436125" cy="2159800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" name="Google Shape;29;p4"/>
          <p:cNvSpPr/>
          <p:nvPr/>
        </p:nvSpPr>
        <p:spPr>
          <a:xfrm rot="-5400000">
            <a:off x="4272594" y="261911"/>
            <a:ext cx="5141489" cy="4585332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30" name="Google Shape;30;p4"/>
          <p:cNvSpPr/>
          <p:nvPr/>
        </p:nvSpPr>
        <p:spPr>
          <a:xfrm rot="5400000">
            <a:off x="-292710" y="212357"/>
            <a:ext cx="5263695" cy="4694319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31" name="Google Shape;31;p4"/>
          <p:cNvSpPr/>
          <p:nvPr/>
        </p:nvSpPr>
        <p:spPr>
          <a:xfrm rot="10800000">
            <a:off x="-8002" y="-16130"/>
            <a:ext cx="1964725" cy="1752200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" name="Google Shape;32;p4"/>
          <p:cNvSpPr/>
          <p:nvPr/>
        </p:nvSpPr>
        <p:spPr>
          <a:xfrm>
            <a:off x="7216873" y="3468520"/>
            <a:ext cx="1964725" cy="1752200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4"/>
          <p:cNvSpPr/>
          <p:nvPr/>
        </p:nvSpPr>
        <p:spPr>
          <a:xfrm rot="-5400000">
            <a:off x="7277548" y="92645"/>
            <a:ext cx="1964725" cy="1752200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" name="Google Shape;34;p4"/>
          <p:cNvSpPr/>
          <p:nvPr/>
        </p:nvSpPr>
        <p:spPr>
          <a:xfrm rot="10800000">
            <a:off x="9117184" y="3619214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hlink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" name="Google Shape;35;p4"/>
          <p:cNvSpPr/>
          <p:nvPr/>
        </p:nvSpPr>
        <p:spPr>
          <a:xfrm rot="10800000">
            <a:off x="9117184" y="2708091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hlink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4"/>
          <p:cNvSpPr/>
          <p:nvPr/>
        </p:nvSpPr>
        <p:spPr>
          <a:xfrm flipH="1" rot="10800000">
            <a:off x="7991305" y="5118077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hlink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4"/>
          <p:cNvSpPr/>
          <p:nvPr/>
        </p:nvSpPr>
        <p:spPr>
          <a:xfrm flipH="1" rot="10800000">
            <a:off x="7991305" y="5118077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hlink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" name="Google Shape;38;p4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" name="Google Shape;39;p4"/>
          <p:cNvSpPr txBox="1"/>
          <p:nvPr>
            <p:ph idx="1" type="body"/>
          </p:nvPr>
        </p:nvSpPr>
        <p:spPr>
          <a:xfrm>
            <a:off x="720000" y="1118401"/>
            <a:ext cx="77040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indent="-304800" lvl="1" marL="914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1"/>
          <p:cNvSpPr/>
          <p:nvPr/>
        </p:nvSpPr>
        <p:spPr>
          <a:xfrm rot="-5400000">
            <a:off x="5304752" y="219900"/>
            <a:ext cx="4065802" cy="362600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254" name="Google Shape;254;p31"/>
          <p:cNvSpPr/>
          <p:nvPr/>
        </p:nvSpPr>
        <p:spPr>
          <a:xfrm flipH="1" rot="10800000">
            <a:off x="6606093" y="3906677"/>
            <a:ext cx="2544561" cy="1238861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1"/>
          <p:cNvSpPr/>
          <p:nvPr/>
        </p:nvSpPr>
        <p:spPr>
          <a:xfrm rot="5400000">
            <a:off x="-294561" y="653450"/>
            <a:ext cx="4748937" cy="423524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256" name="Google Shape;256;p31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57" name="Google Shape;257;p31"/>
          <p:cNvSpPr txBox="1"/>
          <p:nvPr>
            <p:ph idx="1" type="subTitle"/>
          </p:nvPr>
        </p:nvSpPr>
        <p:spPr>
          <a:xfrm flipH="1">
            <a:off x="2111275" y="1404375"/>
            <a:ext cx="2415600" cy="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8" name="Google Shape;258;p31"/>
          <p:cNvSpPr txBox="1"/>
          <p:nvPr>
            <p:ph idx="2" type="subTitle"/>
          </p:nvPr>
        </p:nvSpPr>
        <p:spPr>
          <a:xfrm flipH="1">
            <a:off x="2111275" y="3865000"/>
            <a:ext cx="2415600" cy="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59" name="Google Shape;259;p31"/>
          <p:cNvSpPr txBox="1"/>
          <p:nvPr>
            <p:ph idx="3" type="subTitle"/>
          </p:nvPr>
        </p:nvSpPr>
        <p:spPr>
          <a:xfrm flipH="1">
            <a:off x="2111275" y="2634688"/>
            <a:ext cx="2415600" cy="74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0" name="Google Shape;260;p31"/>
          <p:cNvSpPr/>
          <p:nvPr/>
        </p:nvSpPr>
        <p:spPr>
          <a:xfrm flipH="1" rot="10800000">
            <a:off x="7705824" y="-140472"/>
            <a:ext cx="1621291" cy="1112822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1" name="Google Shape;261;p31"/>
          <p:cNvSpPr txBox="1"/>
          <p:nvPr>
            <p:ph idx="4" type="subTitle"/>
          </p:nvPr>
        </p:nvSpPr>
        <p:spPr>
          <a:xfrm>
            <a:off x="2111275" y="1116325"/>
            <a:ext cx="2414100" cy="4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2" name="Google Shape;262;p31"/>
          <p:cNvSpPr txBox="1"/>
          <p:nvPr>
            <p:ph idx="5" type="subTitle"/>
          </p:nvPr>
        </p:nvSpPr>
        <p:spPr>
          <a:xfrm>
            <a:off x="2111275" y="2346077"/>
            <a:ext cx="2414100" cy="4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63" name="Google Shape;263;p31"/>
          <p:cNvSpPr txBox="1"/>
          <p:nvPr>
            <p:ph idx="6" type="subTitle"/>
          </p:nvPr>
        </p:nvSpPr>
        <p:spPr>
          <a:xfrm>
            <a:off x="2111275" y="3577049"/>
            <a:ext cx="2414100" cy="421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sp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6_1_1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2"/>
          <p:cNvSpPr/>
          <p:nvPr/>
        </p:nvSpPr>
        <p:spPr>
          <a:xfrm rot="10800000">
            <a:off x="-22193" y="3906677"/>
            <a:ext cx="2544561" cy="1238861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6" name="Google Shape;266;p32"/>
          <p:cNvSpPr/>
          <p:nvPr/>
        </p:nvSpPr>
        <p:spPr>
          <a:xfrm flipH="1" rot="-5400000">
            <a:off x="4674086" y="653450"/>
            <a:ext cx="4748937" cy="423524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267" name="Google Shape;267;p32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68" name="Google Shape;268;p32"/>
          <p:cNvSpPr txBox="1"/>
          <p:nvPr>
            <p:ph idx="1" type="subTitle"/>
          </p:nvPr>
        </p:nvSpPr>
        <p:spPr>
          <a:xfrm flipH="1">
            <a:off x="709650" y="3900800"/>
            <a:ext cx="24156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69" name="Google Shape;269;p32"/>
          <p:cNvSpPr/>
          <p:nvPr/>
        </p:nvSpPr>
        <p:spPr>
          <a:xfrm rot="10800000">
            <a:off x="-190114" y="-6"/>
            <a:ext cx="1457040" cy="1000156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2"/>
          <p:cNvSpPr txBox="1"/>
          <p:nvPr>
            <p:ph idx="2" type="subTitle"/>
          </p:nvPr>
        </p:nvSpPr>
        <p:spPr>
          <a:xfrm>
            <a:off x="709650" y="3421525"/>
            <a:ext cx="24156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1" name="Google Shape;271;p32"/>
          <p:cNvSpPr txBox="1"/>
          <p:nvPr>
            <p:ph idx="3" type="subTitle"/>
          </p:nvPr>
        </p:nvSpPr>
        <p:spPr>
          <a:xfrm flipH="1">
            <a:off x="3364198" y="3900800"/>
            <a:ext cx="24156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2" name="Google Shape;272;p32"/>
          <p:cNvSpPr txBox="1"/>
          <p:nvPr>
            <p:ph idx="4" type="subTitle"/>
          </p:nvPr>
        </p:nvSpPr>
        <p:spPr>
          <a:xfrm>
            <a:off x="3364198" y="3421525"/>
            <a:ext cx="24156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273" name="Google Shape;273;p32"/>
          <p:cNvSpPr txBox="1"/>
          <p:nvPr>
            <p:ph idx="5" type="subTitle"/>
          </p:nvPr>
        </p:nvSpPr>
        <p:spPr>
          <a:xfrm flipH="1">
            <a:off x="6018750" y="3900800"/>
            <a:ext cx="2415600" cy="62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74" name="Google Shape;274;p32"/>
          <p:cNvSpPr txBox="1"/>
          <p:nvPr>
            <p:ph idx="6" type="subTitle"/>
          </p:nvPr>
        </p:nvSpPr>
        <p:spPr>
          <a:xfrm>
            <a:off x="6018750" y="3421525"/>
            <a:ext cx="2415600" cy="507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"/>
          <p:cNvSpPr/>
          <p:nvPr/>
        </p:nvSpPr>
        <p:spPr>
          <a:xfrm rot="5400000">
            <a:off x="-278097" y="279080"/>
            <a:ext cx="5141489" cy="4585332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277" name="Google Shape;277;p33"/>
          <p:cNvSpPr/>
          <p:nvPr/>
        </p:nvSpPr>
        <p:spPr>
          <a:xfrm rot="-5400000">
            <a:off x="4209847" y="207225"/>
            <a:ext cx="5200627" cy="4694319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278" name="Google Shape;278;p33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79" name="Google Shape;279;p33"/>
          <p:cNvSpPr txBox="1"/>
          <p:nvPr>
            <p:ph idx="2" type="title"/>
          </p:nvPr>
        </p:nvSpPr>
        <p:spPr>
          <a:xfrm>
            <a:off x="2183334" y="1618250"/>
            <a:ext cx="19782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0" name="Google Shape;280;p33"/>
          <p:cNvSpPr txBox="1"/>
          <p:nvPr>
            <p:ph idx="1" type="subTitle"/>
          </p:nvPr>
        </p:nvSpPr>
        <p:spPr>
          <a:xfrm>
            <a:off x="2183334" y="1990793"/>
            <a:ext cx="19782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1" name="Google Shape;281;p33"/>
          <p:cNvSpPr txBox="1"/>
          <p:nvPr>
            <p:ph idx="3" type="title"/>
          </p:nvPr>
        </p:nvSpPr>
        <p:spPr>
          <a:xfrm>
            <a:off x="6289750" y="1618250"/>
            <a:ext cx="19782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2" name="Google Shape;282;p33"/>
          <p:cNvSpPr txBox="1"/>
          <p:nvPr>
            <p:ph idx="4" type="subTitle"/>
          </p:nvPr>
        </p:nvSpPr>
        <p:spPr>
          <a:xfrm>
            <a:off x="6300179" y="1990793"/>
            <a:ext cx="19782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3" name="Google Shape;283;p33"/>
          <p:cNvSpPr txBox="1"/>
          <p:nvPr>
            <p:ph idx="5" type="title"/>
          </p:nvPr>
        </p:nvSpPr>
        <p:spPr>
          <a:xfrm>
            <a:off x="2183334" y="3249875"/>
            <a:ext cx="19782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4" name="Google Shape;284;p33"/>
          <p:cNvSpPr txBox="1"/>
          <p:nvPr>
            <p:ph idx="6" type="subTitle"/>
          </p:nvPr>
        </p:nvSpPr>
        <p:spPr>
          <a:xfrm>
            <a:off x="2183334" y="3622418"/>
            <a:ext cx="19782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285" name="Google Shape;285;p33"/>
          <p:cNvSpPr txBox="1"/>
          <p:nvPr>
            <p:ph idx="7" type="title"/>
          </p:nvPr>
        </p:nvSpPr>
        <p:spPr>
          <a:xfrm>
            <a:off x="6289750" y="3249875"/>
            <a:ext cx="19782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286" name="Google Shape;286;p33"/>
          <p:cNvSpPr txBox="1"/>
          <p:nvPr>
            <p:ph idx="8" type="subTitle"/>
          </p:nvPr>
        </p:nvSpPr>
        <p:spPr>
          <a:xfrm>
            <a:off x="6289746" y="3622418"/>
            <a:ext cx="1978200" cy="576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1">
  <p:cSld name="CUSTOM_5_1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4"/>
          <p:cNvSpPr/>
          <p:nvPr/>
        </p:nvSpPr>
        <p:spPr>
          <a:xfrm flipH="1" rot="-5400000">
            <a:off x="5957971" y="1962498"/>
            <a:ext cx="3361841" cy="2998189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289" name="Google Shape;289;p34"/>
          <p:cNvSpPr/>
          <p:nvPr/>
        </p:nvSpPr>
        <p:spPr>
          <a:xfrm flipH="1" rot="5400000">
            <a:off x="-179675" y="114398"/>
            <a:ext cx="3293469" cy="297278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290" name="Google Shape;290;p34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291" name="Google Shape;291;p34"/>
          <p:cNvSpPr txBox="1"/>
          <p:nvPr>
            <p:ph idx="2" type="title"/>
          </p:nvPr>
        </p:nvSpPr>
        <p:spPr>
          <a:xfrm>
            <a:off x="709661" y="1205525"/>
            <a:ext cx="2490900" cy="4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grpSp>
        <p:nvGrpSpPr>
          <p:cNvPr id="292" name="Google Shape;292;p34"/>
          <p:cNvGrpSpPr/>
          <p:nvPr/>
        </p:nvGrpSpPr>
        <p:grpSpPr>
          <a:xfrm flipH="1">
            <a:off x="8194329" y="4047218"/>
            <a:ext cx="840274" cy="962166"/>
            <a:chOff x="7852208" y="207243"/>
            <a:chExt cx="1130465" cy="1294452"/>
          </a:xfrm>
        </p:grpSpPr>
        <p:sp>
          <p:nvSpPr>
            <p:cNvPr id="293" name="Google Shape;293;p34"/>
            <p:cNvSpPr/>
            <p:nvPr/>
          </p:nvSpPr>
          <p:spPr>
            <a:xfrm flipH="1" rot="4411677">
              <a:off x="8651511" y="1388008"/>
              <a:ext cx="120707" cy="86962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4" name="Google Shape;294;p34"/>
            <p:cNvSpPr/>
            <p:nvPr/>
          </p:nvSpPr>
          <p:spPr>
            <a:xfrm flipH="1" rot="4411677">
              <a:off x="8865502" y="1014328"/>
              <a:ext cx="112536" cy="93744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5" name="Google Shape;295;p34"/>
            <p:cNvSpPr/>
            <p:nvPr/>
          </p:nvSpPr>
          <p:spPr>
            <a:xfrm flipH="1" rot="4411677">
              <a:off x="8730576" y="436004"/>
              <a:ext cx="112291" cy="74734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6" name="Google Shape;296;p34"/>
            <p:cNvSpPr/>
            <p:nvPr/>
          </p:nvSpPr>
          <p:spPr>
            <a:xfrm flipH="1" rot="4411677">
              <a:off x="8298828" y="304469"/>
              <a:ext cx="144129" cy="110112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7" name="Google Shape;297;p34"/>
            <p:cNvSpPr/>
            <p:nvPr/>
          </p:nvSpPr>
          <p:spPr>
            <a:xfrm flipH="1" rot="4411677">
              <a:off x="8474155" y="965386"/>
              <a:ext cx="98238" cy="71384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8" name="Google Shape;298;p34"/>
            <p:cNvSpPr/>
            <p:nvPr/>
          </p:nvSpPr>
          <p:spPr>
            <a:xfrm flipH="1" rot="4411677">
              <a:off x="8072404" y="617423"/>
              <a:ext cx="162976" cy="101397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4"/>
            <p:cNvSpPr/>
            <p:nvPr/>
          </p:nvSpPr>
          <p:spPr>
            <a:xfrm flipH="1" rot="4411677">
              <a:off x="7848553" y="234593"/>
              <a:ext cx="116213" cy="79200"/>
            </a:xfrm>
            <a:custGeom>
              <a:rect b="b" l="l" r="r" t="t"/>
              <a:pathLst>
                <a:path extrusionOk="0" h="2908" w="4267">
                  <a:moveTo>
                    <a:pt x="2350" y="1"/>
                  </a:moveTo>
                  <a:cubicBezTo>
                    <a:pt x="2148" y="1"/>
                    <a:pt x="1926" y="39"/>
                    <a:pt x="1689" y="125"/>
                  </a:cubicBezTo>
                  <a:cubicBezTo>
                    <a:pt x="0" y="721"/>
                    <a:pt x="507" y="2908"/>
                    <a:pt x="1917" y="2908"/>
                  </a:cubicBezTo>
                  <a:cubicBezTo>
                    <a:pt x="2126" y="2908"/>
                    <a:pt x="2356" y="2859"/>
                    <a:pt x="2602" y="2750"/>
                  </a:cubicBezTo>
                  <a:cubicBezTo>
                    <a:pt x="4267" y="2028"/>
                    <a:pt x="3816" y="1"/>
                    <a:pt x="23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00" name="Google Shape;300;p34"/>
          <p:cNvSpPr/>
          <p:nvPr/>
        </p:nvSpPr>
        <p:spPr>
          <a:xfrm rot="5400000">
            <a:off x="7823135" y="3780900"/>
            <a:ext cx="1781563" cy="1039206"/>
          </a:xfrm>
          <a:custGeom>
            <a:rect b="b" l="l" r="r" t="t"/>
            <a:pathLst>
              <a:path extrusionOk="0" h="102587" w="175870">
                <a:moveTo>
                  <a:pt x="6586" y="1"/>
                </a:moveTo>
                <a:cubicBezTo>
                  <a:pt x="6410" y="1"/>
                  <a:pt x="6249" y="128"/>
                  <a:pt x="6209" y="306"/>
                </a:cubicBezTo>
                <a:cubicBezTo>
                  <a:pt x="6187" y="398"/>
                  <a:pt x="4429" y="9254"/>
                  <a:pt x="3950" y="19571"/>
                </a:cubicBezTo>
                <a:cubicBezTo>
                  <a:pt x="3311" y="33472"/>
                  <a:pt x="5228" y="43218"/>
                  <a:pt x="9610" y="48582"/>
                </a:cubicBezTo>
                <a:cubicBezTo>
                  <a:pt x="12144" y="51686"/>
                  <a:pt x="15522" y="53261"/>
                  <a:pt x="19631" y="53261"/>
                </a:cubicBezTo>
                <a:cubicBezTo>
                  <a:pt x="30495" y="53261"/>
                  <a:pt x="40424" y="46733"/>
                  <a:pt x="50901" y="39817"/>
                </a:cubicBezTo>
                <a:cubicBezTo>
                  <a:pt x="61885" y="32569"/>
                  <a:pt x="73193" y="25123"/>
                  <a:pt x="86143" y="25123"/>
                </a:cubicBezTo>
                <a:cubicBezTo>
                  <a:pt x="87753" y="25123"/>
                  <a:pt x="89388" y="25238"/>
                  <a:pt x="91051" y="25483"/>
                </a:cubicBezTo>
                <a:cubicBezTo>
                  <a:pt x="101391" y="27035"/>
                  <a:pt x="106664" y="39931"/>
                  <a:pt x="112781" y="54882"/>
                </a:cubicBezTo>
                <a:cubicBezTo>
                  <a:pt x="117711" y="66979"/>
                  <a:pt x="123326" y="80697"/>
                  <a:pt x="132684" y="90192"/>
                </a:cubicBezTo>
                <a:cubicBezTo>
                  <a:pt x="140833" y="98478"/>
                  <a:pt x="150808" y="102586"/>
                  <a:pt x="162996" y="102586"/>
                </a:cubicBezTo>
                <a:cubicBezTo>
                  <a:pt x="166922" y="102586"/>
                  <a:pt x="171122" y="102153"/>
                  <a:pt x="175527" y="101285"/>
                </a:cubicBezTo>
                <a:cubicBezTo>
                  <a:pt x="175733" y="101240"/>
                  <a:pt x="175870" y="101057"/>
                  <a:pt x="175824" y="100852"/>
                </a:cubicBezTo>
                <a:cubicBezTo>
                  <a:pt x="175803" y="100661"/>
                  <a:pt x="175625" y="100530"/>
                  <a:pt x="175435" y="100530"/>
                </a:cubicBezTo>
                <a:cubicBezTo>
                  <a:pt x="175421" y="100530"/>
                  <a:pt x="175406" y="100531"/>
                  <a:pt x="175391" y="100532"/>
                </a:cubicBezTo>
                <a:cubicBezTo>
                  <a:pt x="171017" y="101386"/>
                  <a:pt x="166885" y="101814"/>
                  <a:pt x="162983" y="101814"/>
                </a:cubicBezTo>
                <a:cubicBezTo>
                  <a:pt x="151021" y="101814"/>
                  <a:pt x="141218" y="97791"/>
                  <a:pt x="133232" y="89667"/>
                </a:cubicBezTo>
                <a:cubicBezTo>
                  <a:pt x="123988" y="80263"/>
                  <a:pt x="118396" y="66614"/>
                  <a:pt x="113488" y="54585"/>
                </a:cubicBezTo>
                <a:cubicBezTo>
                  <a:pt x="107280" y="39429"/>
                  <a:pt x="101916" y="26327"/>
                  <a:pt x="91165" y="24729"/>
                </a:cubicBezTo>
                <a:cubicBezTo>
                  <a:pt x="89458" y="24478"/>
                  <a:pt x="87781" y="24359"/>
                  <a:pt x="86131" y="24359"/>
                </a:cubicBezTo>
                <a:cubicBezTo>
                  <a:pt x="72980" y="24359"/>
                  <a:pt x="61564" y="31877"/>
                  <a:pt x="50490" y="39178"/>
                </a:cubicBezTo>
                <a:cubicBezTo>
                  <a:pt x="40105" y="46025"/>
                  <a:pt x="30267" y="52508"/>
                  <a:pt x="19631" y="52508"/>
                </a:cubicBezTo>
                <a:cubicBezTo>
                  <a:pt x="15750" y="52508"/>
                  <a:pt x="12578" y="51024"/>
                  <a:pt x="10204" y="48103"/>
                </a:cubicBezTo>
                <a:cubicBezTo>
                  <a:pt x="1" y="35640"/>
                  <a:pt x="6894" y="809"/>
                  <a:pt x="6963" y="466"/>
                </a:cubicBezTo>
                <a:cubicBezTo>
                  <a:pt x="7008" y="261"/>
                  <a:pt x="6871" y="55"/>
                  <a:pt x="6666" y="10"/>
                </a:cubicBezTo>
                <a:cubicBezTo>
                  <a:pt x="6639" y="4"/>
                  <a:pt x="6612" y="1"/>
                  <a:pt x="65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4"/>
          <p:cNvSpPr txBox="1"/>
          <p:nvPr>
            <p:ph idx="1" type="body"/>
          </p:nvPr>
        </p:nvSpPr>
        <p:spPr>
          <a:xfrm>
            <a:off x="709650" y="1568225"/>
            <a:ext cx="2490900" cy="10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302" name="Google Shape;302;p34"/>
          <p:cNvSpPr txBox="1"/>
          <p:nvPr>
            <p:ph idx="3" type="title"/>
          </p:nvPr>
        </p:nvSpPr>
        <p:spPr>
          <a:xfrm>
            <a:off x="709661" y="3024800"/>
            <a:ext cx="2490900" cy="4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3" name="Google Shape;303;p34"/>
          <p:cNvSpPr txBox="1"/>
          <p:nvPr>
            <p:ph idx="4" type="body"/>
          </p:nvPr>
        </p:nvSpPr>
        <p:spPr>
          <a:xfrm>
            <a:off x="709650" y="3387500"/>
            <a:ext cx="2490900" cy="10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304" name="Google Shape;304;p34"/>
          <p:cNvSpPr txBox="1"/>
          <p:nvPr>
            <p:ph idx="5" type="title"/>
          </p:nvPr>
        </p:nvSpPr>
        <p:spPr>
          <a:xfrm>
            <a:off x="5943459" y="1205525"/>
            <a:ext cx="2490900" cy="4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5" name="Google Shape;305;p34"/>
          <p:cNvSpPr txBox="1"/>
          <p:nvPr>
            <p:ph idx="6" type="body"/>
          </p:nvPr>
        </p:nvSpPr>
        <p:spPr>
          <a:xfrm>
            <a:off x="5943450" y="1568225"/>
            <a:ext cx="2490900" cy="10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306" name="Google Shape;306;p34"/>
          <p:cNvSpPr txBox="1"/>
          <p:nvPr>
            <p:ph idx="7" type="title"/>
          </p:nvPr>
        </p:nvSpPr>
        <p:spPr>
          <a:xfrm>
            <a:off x="5943459" y="3024800"/>
            <a:ext cx="2490900" cy="43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07" name="Google Shape;307;p34"/>
          <p:cNvSpPr txBox="1"/>
          <p:nvPr>
            <p:ph idx="8" type="body"/>
          </p:nvPr>
        </p:nvSpPr>
        <p:spPr>
          <a:xfrm>
            <a:off x="5943449" y="3387500"/>
            <a:ext cx="2490900" cy="10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5"/>
          <p:cNvSpPr/>
          <p:nvPr/>
        </p:nvSpPr>
        <p:spPr>
          <a:xfrm flipH="1" rot="-5400000">
            <a:off x="4293910" y="279080"/>
            <a:ext cx="5141489" cy="4585332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310" name="Google Shape;310;p35"/>
          <p:cNvSpPr/>
          <p:nvPr/>
        </p:nvSpPr>
        <p:spPr>
          <a:xfrm flipH="1" rot="5400000">
            <a:off x="-253173" y="207225"/>
            <a:ext cx="5200627" cy="4694319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311" name="Google Shape;311;p35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12" name="Google Shape;312;p35"/>
          <p:cNvSpPr txBox="1"/>
          <p:nvPr>
            <p:ph idx="2" type="title"/>
          </p:nvPr>
        </p:nvSpPr>
        <p:spPr>
          <a:xfrm>
            <a:off x="1101225" y="1935485"/>
            <a:ext cx="19860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3" name="Google Shape;313;p35"/>
          <p:cNvSpPr txBox="1"/>
          <p:nvPr>
            <p:ph idx="1" type="subTitle"/>
          </p:nvPr>
        </p:nvSpPr>
        <p:spPr>
          <a:xfrm>
            <a:off x="1101225" y="2263396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4" name="Google Shape;314;p35"/>
          <p:cNvSpPr txBox="1"/>
          <p:nvPr>
            <p:ph idx="3" type="title"/>
          </p:nvPr>
        </p:nvSpPr>
        <p:spPr>
          <a:xfrm>
            <a:off x="3578998" y="1935485"/>
            <a:ext cx="19860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5" name="Google Shape;315;p35"/>
          <p:cNvSpPr txBox="1"/>
          <p:nvPr>
            <p:ph idx="4" type="subTitle"/>
          </p:nvPr>
        </p:nvSpPr>
        <p:spPr>
          <a:xfrm>
            <a:off x="3578998" y="2263396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6" name="Google Shape;316;p35"/>
          <p:cNvSpPr txBox="1"/>
          <p:nvPr>
            <p:ph idx="5" type="title"/>
          </p:nvPr>
        </p:nvSpPr>
        <p:spPr>
          <a:xfrm>
            <a:off x="1101225" y="3749885"/>
            <a:ext cx="19860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7" name="Google Shape;317;p35"/>
          <p:cNvSpPr txBox="1"/>
          <p:nvPr>
            <p:ph idx="6" type="subTitle"/>
          </p:nvPr>
        </p:nvSpPr>
        <p:spPr>
          <a:xfrm>
            <a:off x="1101225" y="4077796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18" name="Google Shape;318;p35"/>
          <p:cNvSpPr txBox="1"/>
          <p:nvPr>
            <p:ph idx="7" type="title"/>
          </p:nvPr>
        </p:nvSpPr>
        <p:spPr>
          <a:xfrm>
            <a:off x="3578998" y="3749885"/>
            <a:ext cx="19860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19" name="Google Shape;319;p35"/>
          <p:cNvSpPr txBox="1"/>
          <p:nvPr>
            <p:ph idx="8" type="subTitle"/>
          </p:nvPr>
        </p:nvSpPr>
        <p:spPr>
          <a:xfrm>
            <a:off x="3578998" y="4077796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0" name="Google Shape;320;p35"/>
          <p:cNvSpPr txBox="1"/>
          <p:nvPr>
            <p:ph idx="9" type="title"/>
          </p:nvPr>
        </p:nvSpPr>
        <p:spPr>
          <a:xfrm>
            <a:off x="6056777" y="1935485"/>
            <a:ext cx="19860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1" name="Google Shape;321;p35"/>
          <p:cNvSpPr txBox="1"/>
          <p:nvPr>
            <p:ph idx="13" type="subTitle"/>
          </p:nvPr>
        </p:nvSpPr>
        <p:spPr>
          <a:xfrm>
            <a:off x="6056777" y="2263396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22" name="Google Shape;322;p35"/>
          <p:cNvSpPr txBox="1"/>
          <p:nvPr>
            <p:ph idx="14" type="title"/>
          </p:nvPr>
        </p:nvSpPr>
        <p:spPr>
          <a:xfrm>
            <a:off x="6056777" y="3749885"/>
            <a:ext cx="1986000" cy="3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323" name="Google Shape;323;p35"/>
          <p:cNvSpPr txBox="1"/>
          <p:nvPr>
            <p:ph idx="15" type="subTitle"/>
          </p:nvPr>
        </p:nvSpPr>
        <p:spPr>
          <a:xfrm>
            <a:off x="6056777" y="4077796"/>
            <a:ext cx="1986000" cy="484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_1"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6"/>
          <p:cNvSpPr/>
          <p:nvPr/>
        </p:nvSpPr>
        <p:spPr>
          <a:xfrm flipH="1" rot="-5400000">
            <a:off x="5293136" y="1297625"/>
            <a:ext cx="4065802" cy="362600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326" name="Google Shape;326;p36"/>
          <p:cNvSpPr/>
          <p:nvPr/>
        </p:nvSpPr>
        <p:spPr>
          <a:xfrm flipH="1" rot="5400000">
            <a:off x="-261803" y="252785"/>
            <a:ext cx="4748937" cy="423524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327" name="Google Shape;327;p36"/>
          <p:cNvSpPr txBox="1"/>
          <p:nvPr>
            <p:ph hasCustomPrompt="1" type="title"/>
          </p:nvPr>
        </p:nvSpPr>
        <p:spPr>
          <a:xfrm>
            <a:off x="1303650" y="2087440"/>
            <a:ext cx="11004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28" name="Google Shape;328;p36"/>
          <p:cNvSpPr txBox="1"/>
          <p:nvPr>
            <p:ph idx="1" type="subTitle"/>
          </p:nvPr>
        </p:nvSpPr>
        <p:spPr>
          <a:xfrm>
            <a:off x="720000" y="3818850"/>
            <a:ext cx="22677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29" name="Google Shape;329;p36"/>
          <p:cNvSpPr txBox="1"/>
          <p:nvPr>
            <p:ph idx="2" type="subTitle"/>
          </p:nvPr>
        </p:nvSpPr>
        <p:spPr>
          <a:xfrm>
            <a:off x="720000" y="3343500"/>
            <a:ext cx="22677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0" name="Google Shape;330;p36"/>
          <p:cNvSpPr txBox="1"/>
          <p:nvPr>
            <p:ph hasCustomPrompt="1" idx="3" type="title"/>
          </p:nvPr>
        </p:nvSpPr>
        <p:spPr>
          <a:xfrm>
            <a:off x="3873150" y="2087440"/>
            <a:ext cx="13977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1" name="Google Shape;331;p36"/>
          <p:cNvSpPr txBox="1"/>
          <p:nvPr>
            <p:ph idx="4" type="subTitle"/>
          </p:nvPr>
        </p:nvSpPr>
        <p:spPr>
          <a:xfrm>
            <a:off x="3438150" y="3818850"/>
            <a:ext cx="22677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32" name="Google Shape;332;p36"/>
          <p:cNvSpPr txBox="1"/>
          <p:nvPr>
            <p:ph idx="5" type="subTitle"/>
          </p:nvPr>
        </p:nvSpPr>
        <p:spPr>
          <a:xfrm>
            <a:off x="3438150" y="3343500"/>
            <a:ext cx="22677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3" name="Google Shape;333;p36"/>
          <p:cNvSpPr txBox="1"/>
          <p:nvPr>
            <p:ph hasCustomPrompt="1" idx="6" type="title"/>
          </p:nvPr>
        </p:nvSpPr>
        <p:spPr>
          <a:xfrm>
            <a:off x="6591300" y="2087440"/>
            <a:ext cx="13977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36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334" name="Google Shape;334;p36"/>
          <p:cNvSpPr txBox="1"/>
          <p:nvPr>
            <p:ph idx="7" type="subTitle"/>
          </p:nvPr>
        </p:nvSpPr>
        <p:spPr>
          <a:xfrm>
            <a:off x="6156300" y="3818850"/>
            <a:ext cx="22677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35" name="Google Shape;335;p36"/>
          <p:cNvSpPr txBox="1"/>
          <p:nvPr>
            <p:ph idx="8" type="subTitle"/>
          </p:nvPr>
        </p:nvSpPr>
        <p:spPr>
          <a:xfrm>
            <a:off x="6156300" y="3343500"/>
            <a:ext cx="22677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36" name="Google Shape;336;p36"/>
          <p:cNvSpPr txBox="1"/>
          <p:nvPr>
            <p:ph idx="9"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_1"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7"/>
          <p:cNvSpPr/>
          <p:nvPr/>
        </p:nvSpPr>
        <p:spPr>
          <a:xfrm rot="7383149">
            <a:off x="-2988297" y="-920211"/>
            <a:ext cx="6199574" cy="5528964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339" name="Google Shape;339;p37"/>
          <p:cNvSpPr/>
          <p:nvPr/>
        </p:nvSpPr>
        <p:spPr>
          <a:xfrm rot="-3599966">
            <a:off x="5784356" y="243102"/>
            <a:ext cx="5826882" cy="5196587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340" name="Google Shape;340;p37"/>
          <p:cNvSpPr txBox="1"/>
          <p:nvPr>
            <p:ph hasCustomPrompt="1" type="title"/>
          </p:nvPr>
        </p:nvSpPr>
        <p:spPr>
          <a:xfrm>
            <a:off x="1807650" y="522100"/>
            <a:ext cx="5528700" cy="8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49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9pPr>
          </a:lstStyle>
          <a:p>
            <a:r>
              <a:t>xx%</a:t>
            </a:r>
          </a:p>
        </p:txBody>
      </p:sp>
      <p:sp>
        <p:nvSpPr>
          <p:cNvPr id="341" name="Google Shape;341;p37"/>
          <p:cNvSpPr txBox="1"/>
          <p:nvPr>
            <p:ph idx="1" type="subTitle"/>
          </p:nvPr>
        </p:nvSpPr>
        <p:spPr>
          <a:xfrm>
            <a:off x="1807650" y="1254450"/>
            <a:ext cx="5528700" cy="4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42" name="Google Shape;342;p37"/>
          <p:cNvSpPr txBox="1"/>
          <p:nvPr>
            <p:ph hasCustomPrompt="1" idx="2" type="title"/>
          </p:nvPr>
        </p:nvSpPr>
        <p:spPr>
          <a:xfrm>
            <a:off x="1807650" y="3467750"/>
            <a:ext cx="5528700" cy="8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49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9pPr>
          </a:lstStyle>
          <a:p>
            <a:r>
              <a:t>xx%</a:t>
            </a:r>
          </a:p>
        </p:txBody>
      </p:sp>
      <p:sp>
        <p:nvSpPr>
          <p:cNvPr id="343" name="Google Shape;343;p37"/>
          <p:cNvSpPr txBox="1"/>
          <p:nvPr>
            <p:ph idx="3" type="subTitle"/>
          </p:nvPr>
        </p:nvSpPr>
        <p:spPr>
          <a:xfrm>
            <a:off x="1807650" y="4200200"/>
            <a:ext cx="5528700" cy="4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344" name="Google Shape;344;p37"/>
          <p:cNvSpPr txBox="1"/>
          <p:nvPr>
            <p:ph hasCustomPrompt="1" idx="4" type="title"/>
          </p:nvPr>
        </p:nvSpPr>
        <p:spPr>
          <a:xfrm>
            <a:off x="1807650" y="2003650"/>
            <a:ext cx="5528700" cy="81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49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9pPr>
          </a:lstStyle>
          <a:p>
            <a:r>
              <a:t>xx%</a:t>
            </a:r>
          </a:p>
        </p:txBody>
      </p:sp>
      <p:sp>
        <p:nvSpPr>
          <p:cNvPr id="345" name="Google Shape;345;p37"/>
          <p:cNvSpPr txBox="1"/>
          <p:nvPr>
            <p:ph idx="5" type="subTitle"/>
          </p:nvPr>
        </p:nvSpPr>
        <p:spPr>
          <a:xfrm>
            <a:off x="1807650" y="2736050"/>
            <a:ext cx="5528700" cy="40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8_1_1_1"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8"/>
          <p:cNvSpPr/>
          <p:nvPr/>
        </p:nvSpPr>
        <p:spPr>
          <a:xfrm>
            <a:off x="5878823" y="-281425"/>
            <a:ext cx="3295597" cy="2005806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8" name="Google Shape;348;p38"/>
          <p:cNvSpPr/>
          <p:nvPr/>
        </p:nvSpPr>
        <p:spPr>
          <a:xfrm rot="5400000">
            <a:off x="-339682" y="3839275"/>
            <a:ext cx="1466864" cy="1485866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62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349" name="Google Shape;349;p38"/>
          <p:cNvSpPr/>
          <p:nvPr/>
        </p:nvSpPr>
        <p:spPr>
          <a:xfrm flipH="1" rot="-5400000">
            <a:off x="7870790" y="3829813"/>
            <a:ext cx="1371575" cy="1504789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349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350" name="Google Shape;350;p38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51" name="Google Shape;351;p38"/>
          <p:cNvSpPr txBox="1"/>
          <p:nvPr>
            <p:ph idx="1" type="subTitle"/>
          </p:nvPr>
        </p:nvSpPr>
        <p:spPr>
          <a:xfrm>
            <a:off x="938001" y="3140906"/>
            <a:ext cx="2175300" cy="77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2" name="Google Shape;352;p38"/>
          <p:cNvSpPr txBox="1"/>
          <p:nvPr>
            <p:ph idx="2" type="subTitle"/>
          </p:nvPr>
        </p:nvSpPr>
        <p:spPr>
          <a:xfrm>
            <a:off x="3484351" y="3140900"/>
            <a:ext cx="2175300" cy="77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3" name="Google Shape;353;p38"/>
          <p:cNvSpPr txBox="1"/>
          <p:nvPr>
            <p:ph idx="3" type="subTitle"/>
          </p:nvPr>
        </p:nvSpPr>
        <p:spPr>
          <a:xfrm>
            <a:off x="6031149" y="3140906"/>
            <a:ext cx="2175300" cy="77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354" name="Google Shape;354;p38"/>
          <p:cNvSpPr txBox="1"/>
          <p:nvPr>
            <p:ph hasCustomPrompt="1" idx="4" type="title"/>
          </p:nvPr>
        </p:nvSpPr>
        <p:spPr>
          <a:xfrm>
            <a:off x="937550" y="1959575"/>
            <a:ext cx="2175300" cy="7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39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9pPr>
          </a:lstStyle>
          <a:p>
            <a:r>
              <a:t>xx%</a:t>
            </a:r>
          </a:p>
        </p:txBody>
      </p:sp>
      <p:sp>
        <p:nvSpPr>
          <p:cNvPr id="355" name="Google Shape;355;p38"/>
          <p:cNvSpPr txBox="1"/>
          <p:nvPr>
            <p:ph hasCustomPrompt="1" idx="5" type="title"/>
          </p:nvPr>
        </p:nvSpPr>
        <p:spPr>
          <a:xfrm>
            <a:off x="3484350" y="1959575"/>
            <a:ext cx="2175300" cy="7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39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9pPr>
          </a:lstStyle>
          <a:p>
            <a:r>
              <a:t>xx%</a:t>
            </a:r>
          </a:p>
        </p:txBody>
      </p:sp>
      <p:sp>
        <p:nvSpPr>
          <p:cNvPr id="356" name="Google Shape;356;p38"/>
          <p:cNvSpPr txBox="1"/>
          <p:nvPr>
            <p:ph hasCustomPrompt="1" idx="6" type="title"/>
          </p:nvPr>
        </p:nvSpPr>
        <p:spPr>
          <a:xfrm>
            <a:off x="6031150" y="1959575"/>
            <a:ext cx="2175300" cy="72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39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9pPr>
          </a:lstStyle>
          <a:p>
            <a:r>
              <a:t>xx%</a:t>
            </a:r>
          </a:p>
        </p:txBody>
      </p:sp>
      <p:sp>
        <p:nvSpPr>
          <p:cNvPr id="357" name="Google Shape;357;p38"/>
          <p:cNvSpPr txBox="1"/>
          <p:nvPr>
            <p:ph idx="7" type="subTitle"/>
          </p:nvPr>
        </p:nvSpPr>
        <p:spPr>
          <a:xfrm>
            <a:off x="937101" y="4124649"/>
            <a:ext cx="21762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8" name="Google Shape;358;p38"/>
          <p:cNvSpPr txBox="1"/>
          <p:nvPr>
            <p:ph idx="8" type="subTitle"/>
          </p:nvPr>
        </p:nvSpPr>
        <p:spPr>
          <a:xfrm>
            <a:off x="3484126" y="4124649"/>
            <a:ext cx="21762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59" name="Google Shape;359;p38"/>
          <p:cNvSpPr txBox="1"/>
          <p:nvPr>
            <p:ph idx="9" type="subTitle"/>
          </p:nvPr>
        </p:nvSpPr>
        <p:spPr>
          <a:xfrm>
            <a:off x="6031149" y="4124649"/>
            <a:ext cx="2176200" cy="502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3">
  <p:cSld name="CUSTOM_8_1_1_1_1"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p39"/>
          <p:cNvSpPr/>
          <p:nvPr/>
        </p:nvSpPr>
        <p:spPr>
          <a:xfrm flipH="1" rot="5400000">
            <a:off x="-147127" y="81748"/>
            <a:ext cx="3361055" cy="3105599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362" name="Google Shape;362;p39"/>
          <p:cNvSpPr/>
          <p:nvPr/>
        </p:nvSpPr>
        <p:spPr>
          <a:xfrm flipH="1" rot="5400000">
            <a:off x="59272" y="-54627"/>
            <a:ext cx="1686323" cy="1777081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39"/>
          <p:cNvSpPr/>
          <p:nvPr/>
        </p:nvSpPr>
        <p:spPr>
          <a:xfrm flipH="1" rot="-5400000">
            <a:off x="6179421" y="2184004"/>
            <a:ext cx="3113303" cy="2803695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364" name="Google Shape;364;p39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65" name="Google Shape;365;p39"/>
          <p:cNvSpPr txBox="1"/>
          <p:nvPr>
            <p:ph idx="1" type="body"/>
          </p:nvPr>
        </p:nvSpPr>
        <p:spPr>
          <a:xfrm>
            <a:off x="709650" y="1796825"/>
            <a:ext cx="2376600" cy="10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indent="-304800" lvl="1" marL="9144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366" name="Google Shape;366;p39"/>
          <p:cNvSpPr txBox="1"/>
          <p:nvPr>
            <p:ph idx="2" type="body"/>
          </p:nvPr>
        </p:nvSpPr>
        <p:spPr>
          <a:xfrm>
            <a:off x="709650" y="3463700"/>
            <a:ext cx="2376600" cy="10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indent="-304800" lvl="1" marL="9144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 algn="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 algn="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367" name="Google Shape;367;p39"/>
          <p:cNvSpPr txBox="1"/>
          <p:nvPr>
            <p:ph idx="3" type="body"/>
          </p:nvPr>
        </p:nvSpPr>
        <p:spPr>
          <a:xfrm>
            <a:off x="6057851" y="1796825"/>
            <a:ext cx="2376600" cy="10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368" name="Google Shape;368;p39"/>
          <p:cNvSpPr txBox="1"/>
          <p:nvPr>
            <p:ph idx="4" type="body"/>
          </p:nvPr>
        </p:nvSpPr>
        <p:spPr>
          <a:xfrm>
            <a:off x="6057851" y="3463700"/>
            <a:ext cx="2376600" cy="100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/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369" name="Google Shape;369;p39"/>
          <p:cNvSpPr txBox="1"/>
          <p:nvPr>
            <p:ph hasCustomPrompt="1" idx="5" type="title"/>
          </p:nvPr>
        </p:nvSpPr>
        <p:spPr>
          <a:xfrm>
            <a:off x="3393546" y="1983346"/>
            <a:ext cx="8895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t>xx%</a:t>
            </a:r>
          </a:p>
        </p:txBody>
      </p:sp>
      <p:sp>
        <p:nvSpPr>
          <p:cNvPr id="370" name="Google Shape;370;p39"/>
          <p:cNvSpPr txBox="1"/>
          <p:nvPr>
            <p:ph hasCustomPrompt="1" idx="6" type="title"/>
          </p:nvPr>
        </p:nvSpPr>
        <p:spPr>
          <a:xfrm>
            <a:off x="4887663" y="1983346"/>
            <a:ext cx="8895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t>xx%</a:t>
            </a:r>
          </a:p>
        </p:txBody>
      </p:sp>
      <p:sp>
        <p:nvSpPr>
          <p:cNvPr id="371" name="Google Shape;371;p39"/>
          <p:cNvSpPr txBox="1"/>
          <p:nvPr>
            <p:ph hasCustomPrompt="1" idx="7" type="title"/>
          </p:nvPr>
        </p:nvSpPr>
        <p:spPr>
          <a:xfrm>
            <a:off x="3393546" y="3632448"/>
            <a:ext cx="8895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t>xx%</a:t>
            </a:r>
          </a:p>
        </p:txBody>
      </p:sp>
      <p:sp>
        <p:nvSpPr>
          <p:cNvPr id="372" name="Google Shape;372;p39"/>
          <p:cNvSpPr txBox="1"/>
          <p:nvPr>
            <p:ph hasCustomPrompt="1" idx="8" type="title"/>
          </p:nvPr>
        </p:nvSpPr>
        <p:spPr>
          <a:xfrm>
            <a:off x="4887663" y="3632448"/>
            <a:ext cx="889500" cy="406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r>
              <a:t>xx%</a:t>
            </a:r>
          </a:p>
        </p:txBody>
      </p:sp>
      <p:sp>
        <p:nvSpPr>
          <p:cNvPr id="373" name="Google Shape;373;p39"/>
          <p:cNvSpPr txBox="1"/>
          <p:nvPr>
            <p:ph idx="9" type="subTitle"/>
          </p:nvPr>
        </p:nvSpPr>
        <p:spPr>
          <a:xfrm>
            <a:off x="709661" y="1434125"/>
            <a:ext cx="23775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4" name="Google Shape;374;p39"/>
          <p:cNvSpPr txBox="1"/>
          <p:nvPr>
            <p:ph idx="13" type="subTitle"/>
          </p:nvPr>
        </p:nvSpPr>
        <p:spPr>
          <a:xfrm>
            <a:off x="709661" y="3101000"/>
            <a:ext cx="23775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5" name="Google Shape;375;p39"/>
          <p:cNvSpPr txBox="1"/>
          <p:nvPr>
            <p:ph idx="14" type="subTitle"/>
          </p:nvPr>
        </p:nvSpPr>
        <p:spPr>
          <a:xfrm>
            <a:off x="6056951" y="1434125"/>
            <a:ext cx="23775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376" name="Google Shape;376;p39"/>
          <p:cNvSpPr txBox="1"/>
          <p:nvPr>
            <p:ph idx="15" type="subTitle"/>
          </p:nvPr>
        </p:nvSpPr>
        <p:spPr>
          <a:xfrm>
            <a:off x="6056951" y="3101000"/>
            <a:ext cx="2377500" cy="438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0"/>
          <p:cNvSpPr/>
          <p:nvPr/>
        </p:nvSpPr>
        <p:spPr>
          <a:xfrm rot="5400000">
            <a:off x="-256848" y="651438"/>
            <a:ext cx="4748937" cy="423524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379" name="Google Shape;379;p40"/>
          <p:cNvSpPr/>
          <p:nvPr/>
        </p:nvSpPr>
        <p:spPr>
          <a:xfrm rot="-5400000">
            <a:off x="5298090" y="215838"/>
            <a:ext cx="4065802" cy="362600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380" name="Google Shape;380;p40"/>
          <p:cNvSpPr txBox="1"/>
          <p:nvPr>
            <p:ph type="title"/>
          </p:nvPr>
        </p:nvSpPr>
        <p:spPr>
          <a:xfrm>
            <a:off x="713225" y="539525"/>
            <a:ext cx="77175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5"/>
          <p:cNvSpPr/>
          <p:nvPr/>
        </p:nvSpPr>
        <p:spPr>
          <a:xfrm rot="5400000">
            <a:off x="-278075" y="272775"/>
            <a:ext cx="5141489" cy="4585332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42" name="Google Shape;42;p5"/>
          <p:cNvSpPr/>
          <p:nvPr/>
        </p:nvSpPr>
        <p:spPr>
          <a:xfrm rot="-5400000">
            <a:off x="4196570" y="244882"/>
            <a:ext cx="5200627" cy="4694319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43" name="Google Shape;43;p5"/>
          <p:cNvSpPr/>
          <p:nvPr/>
        </p:nvSpPr>
        <p:spPr>
          <a:xfrm flipH="1" rot="10800000">
            <a:off x="7839328" y="2932"/>
            <a:ext cx="1351534" cy="1205338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" name="Google Shape;44;p5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5" name="Google Shape;45;p5"/>
          <p:cNvSpPr txBox="1"/>
          <p:nvPr>
            <p:ph idx="1" type="subTitle"/>
          </p:nvPr>
        </p:nvSpPr>
        <p:spPr>
          <a:xfrm>
            <a:off x="5055286" y="3806972"/>
            <a:ext cx="2505600" cy="6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6" name="Google Shape;46;p5"/>
          <p:cNvSpPr txBox="1"/>
          <p:nvPr>
            <p:ph idx="2" type="subTitle"/>
          </p:nvPr>
        </p:nvSpPr>
        <p:spPr>
          <a:xfrm>
            <a:off x="1583289" y="3806972"/>
            <a:ext cx="2505600" cy="6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47" name="Google Shape;47;p5"/>
          <p:cNvSpPr txBox="1"/>
          <p:nvPr>
            <p:ph idx="3" type="subTitle"/>
          </p:nvPr>
        </p:nvSpPr>
        <p:spPr>
          <a:xfrm>
            <a:off x="5055276" y="3376024"/>
            <a:ext cx="2505600" cy="4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48" name="Google Shape;48;p5"/>
          <p:cNvSpPr txBox="1"/>
          <p:nvPr>
            <p:ph idx="4" type="subTitle"/>
          </p:nvPr>
        </p:nvSpPr>
        <p:spPr>
          <a:xfrm>
            <a:off x="1583300" y="3376024"/>
            <a:ext cx="2505600" cy="48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"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4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3" name="Google Shape;383;p41"/>
          <p:cNvSpPr/>
          <p:nvPr/>
        </p:nvSpPr>
        <p:spPr>
          <a:xfrm rot="-5400000">
            <a:off x="4651903" y="252785"/>
            <a:ext cx="4748937" cy="423524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384" name="Google Shape;384;p41"/>
          <p:cNvSpPr/>
          <p:nvPr/>
        </p:nvSpPr>
        <p:spPr>
          <a:xfrm rot="5400000">
            <a:off x="-219901" y="1297625"/>
            <a:ext cx="4065802" cy="362600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385" name="Google Shape;385;p41"/>
          <p:cNvSpPr/>
          <p:nvPr/>
        </p:nvSpPr>
        <p:spPr>
          <a:xfrm flipH="1" rot="10800000">
            <a:off x="6053352" y="3638792"/>
            <a:ext cx="3090648" cy="1504733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86" name="Google Shape;386;p41"/>
          <p:cNvGrpSpPr/>
          <p:nvPr/>
        </p:nvGrpSpPr>
        <p:grpSpPr>
          <a:xfrm rot="10800000">
            <a:off x="67466" y="3944015"/>
            <a:ext cx="609239" cy="1228123"/>
            <a:chOff x="8415916" y="13915"/>
            <a:chExt cx="609239" cy="1228123"/>
          </a:xfrm>
        </p:grpSpPr>
        <p:sp>
          <p:nvSpPr>
            <p:cNvPr id="387" name="Google Shape;387;p41"/>
            <p:cNvSpPr/>
            <p:nvPr/>
          </p:nvSpPr>
          <p:spPr>
            <a:xfrm rot="-6214160">
              <a:off x="8841575" y="1152412"/>
              <a:ext cx="96292" cy="69373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8" name="Google Shape;388;p41"/>
            <p:cNvSpPr/>
            <p:nvPr/>
          </p:nvSpPr>
          <p:spPr>
            <a:xfrm rot="-6214160">
              <a:off x="8552011" y="977837"/>
              <a:ext cx="89774" cy="74782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9" name="Google Shape;389;p41"/>
            <p:cNvSpPr/>
            <p:nvPr/>
          </p:nvSpPr>
          <p:spPr>
            <a:xfrm rot="-6214160">
              <a:off x="8410612" y="525573"/>
              <a:ext cx="89578" cy="59617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0" name="Google Shape;390;p41"/>
            <p:cNvSpPr/>
            <p:nvPr/>
          </p:nvSpPr>
          <p:spPr>
            <a:xfrm rot="-6214160">
              <a:off x="8639593" y="266784"/>
              <a:ext cx="114976" cy="87840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1" name="Google Shape;391;p41"/>
            <p:cNvSpPr/>
            <p:nvPr/>
          </p:nvSpPr>
          <p:spPr>
            <a:xfrm rot="-6214160">
              <a:off x="8808879" y="786099"/>
              <a:ext cx="78367" cy="56945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2" name="Google Shape;392;p41"/>
            <p:cNvSpPr/>
            <p:nvPr/>
          </p:nvSpPr>
          <p:spPr>
            <a:xfrm rot="-6214160">
              <a:off x="8905160" y="396696"/>
              <a:ext cx="130011" cy="80888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3" name="Google Shape;393;p41"/>
            <p:cNvSpPr/>
            <p:nvPr/>
          </p:nvSpPr>
          <p:spPr>
            <a:xfrm rot="-6214160">
              <a:off x="8937217" y="34796"/>
              <a:ext cx="92707" cy="63181"/>
            </a:xfrm>
            <a:custGeom>
              <a:rect b="b" l="l" r="r" t="t"/>
              <a:pathLst>
                <a:path extrusionOk="0" h="2908" w="4267">
                  <a:moveTo>
                    <a:pt x="2350" y="1"/>
                  </a:moveTo>
                  <a:cubicBezTo>
                    <a:pt x="2148" y="1"/>
                    <a:pt x="1926" y="39"/>
                    <a:pt x="1689" y="125"/>
                  </a:cubicBezTo>
                  <a:cubicBezTo>
                    <a:pt x="0" y="721"/>
                    <a:pt x="507" y="2908"/>
                    <a:pt x="1917" y="2908"/>
                  </a:cubicBezTo>
                  <a:cubicBezTo>
                    <a:pt x="2126" y="2908"/>
                    <a:pt x="2356" y="2859"/>
                    <a:pt x="2602" y="2750"/>
                  </a:cubicBezTo>
                  <a:cubicBezTo>
                    <a:pt x="4267" y="2028"/>
                    <a:pt x="3816" y="1"/>
                    <a:pt x="23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4" name="Google Shape;394;p41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395" name="Google Shape;395;p41"/>
          <p:cNvSpPr txBox="1"/>
          <p:nvPr>
            <p:ph idx="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1_1"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2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8" name="Google Shape;398;p42"/>
          <p:cNvSpPr/>
          <p:nvPr/>
        </p:nvSpPr>
        <p:spPr>
          <a:xfrm rot="-5400000">
            <a:off x="4651903" y="252785"/>
            <a:ext cx="4748937" cy="423524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399" name="Google Shape;399;p42"/>
          <p:cNvSpPr/>
          <p:nvPr/>
        </p:nvSpPr>
        <p:spPr>
          <a:xfrm rot="5400000">
            <a:off x="-219901" y="1297625"/>
            <a:ext cx="4065802" cy="362600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400" name="Google Shape;400;p42"/>
          <p:cNvSpPr/>
          <p:nvPr/>
        </p:nvSpPr>
        <p:spPr>
          <a:xfrm rot="10800000">
            <a:off x="-44198" y="3638792"/>
            <a:ext cx="3090648" cy="1504733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01" name="Google Shape;401;p42"/>
          <p:cNvGrpSpPr/>
          <p:nvPr/>
        </p:nvGrpSpPr>
        <p:grpSpPr>
          <a:xfrm rot="10800000">
            <a:off x="67466" y="3944015"/>
            <a:ext cx="609239" cy="1228123"/>
            <a:chOff x="8415916" y="13915"/>
            <a:chExt cx="609239" cy="1228123"/>
          </a:xfrm>
        </p:grpSpPr>
        <p:sp>
          <p:nvSpPr>
            <p:cNvPr id="402" name="Google Shape;402;p42"/>
            <p:cNvSpPr/>
            <p:nvPr/>
          </p:nvSpPr>
          <p:spPr>
            <a:xfrm rot="-6214160">
              <a:off x="8841575" y="1152412"/>
              <a:ext cx="96292" cy="69373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3" name="Google Shape;403;p42"/>
            <p:cNvSpPr/>
            <p:nvPr/>
          </p:nvSpPr>
          <p:spPr>
            <a:xfrm rot="-6214160">
              <a:off x="8552011" y="977837"/>
              <a:ext cx="89774" cy="74782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4" name="Google Shape;404;p42"/>
            <p:cNvSpPr/>
            <p:nvPr/>
          </p:nvSpPr>
          <p:spPr>
            <a:xfrm rot="-6214160">
              <a:off x="8410612" y="525573"/>
              <a:ext cx="89578" cy="59617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5" name="Google Shape;405;p42"/>
            <p:cNvSpPr/>
            <p:nvPr/>
          </p:nvSpPr>
          <p:spPr>
            <a:xfrm rot="-6214160">
              <a:off x="8639593" y="266784"/>
              <a:ext cx="114976" cy="87840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6" name="Google Shape;406;p42"/>
            <p:cNvSpPr/>
            <p:nvPr/>
          </p:nvSpPr>
          <p:spPr>
            <a:xfrm rot="-6214160">
              <a:off x="8808879" y="786099"/>
              <a:ext cx="78367" cy="56945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7" name="Google Shape;407;p42"/>
            <p:cNvSpPr/>
            <p:nvPr/>
          </p:nvSpPr>
          <p:spPr>
            <a:xfrm rot="-6214160">
              <a:off x="8905160" y="396696"/>
              <a:ext cx="130011" cy="80888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8" name="Google Shape;408;p42"/>
            <p:cNvSpPr/>
            <p:nvPr/>
          </p:nvSpPr>
          <p:spPr>
            <a:xfrm rot="-6214160">
              <a:off x="8937217" y="34796"/>
              <a:ext cx="92707" cy="63181"/>
            </a:xfrm>
            <a:custGeom>
              <a:rect b="b" l="l" r="r" t="t"/>
              <a:pathLst>
                <a:path extrusionOk="0" h="2908" w="4267">
                  <a:moveTo>
                    <a:pt x="2350" y="1"/>
                  </a:moveTo>
                  <a:cubicBezTo>
                    <a:pt x="2148" y="1"/>
                    <a:pt x="1926" y="39"/>
                    <a:pt x="1689" y="125"/>
                  </a:cubicBezTo>
                  <a:cubicBezTo>
                    <a:pt x="0" y="721"/>
                    <a:pt x="507" y="2908"/>
                    <a:pt x="1917" y="2908"/>
                  </a:cubicBezTo>
                  <a:cubicBezTo>
                    <a:pt x="2126" y="2908"/>
                    <a:pt x="2356" y="2859"/>
                    <a:pt x="2602" y="2750"/>
                  </a:cubicBezTo>
                  <a:cubicBezTo>
                    <a:pt x="4267" y="2028"/>
                    <a:pt x="3816" y="1"/>
                    <a:pt x="23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09" name="Google Shape;409;p42"/>
          <p:cNvSpPr txBox="1"/>
          <p:nvPr>
            <p:ph type="title"/>
          </p:nvPr>
        </p:nvSpPr>
        <p:spPr>
          <a:xfrm>
            <a:off x="713232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10" name="Google Shape;410;p42"/>
          <p:cNvSpPr txBox="1"/>
          <p:nvPr>
            <p:ph idx="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1_1_1"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4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3" name="Google Shape;413;p43"/>
          <p:cNvSpPr/>
          <p:nvPr/>
        </p:nvSpPr>
        <p:spPr>
          <a:xfrm rot="-5400000">
            <a:off x="4651903" y="252785"/>
            <a:ext cx="4748937" cy="423524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414" name="Google Shape;414;p43"/>
          <p:cNvSpPr/>
          <p:nvPr/>
        </p:nvSpPr>
        <p:spPr>
          <a:xfrm rot="5400000">
            <a:off x="-219901" y="1297625"/>
            <a:ext cx="4065802" cy="362600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415" name="Google Shape;415;p43"/>
          <p:cNvSpPr/>
          <p:nvPr/>
        </p:nvSpPr>
        <p:spPr>
          <a:xfrm rot="10800000">
            <a:off x="-44198" y="3638792"/>
            <a:ext cx="3090648" cy="1504733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16" name="Google Shape;416;p43"/>
          <p:cNvGrpSpPr/>
          <p:nvPr/>
        </p:nvGrpSpPr>
        <p:grpSpPr>
          <a:xfrm rot="10800000">
            <a:off x="67466" y="3944015"/>
            <a:ext cx="609239" cy="1228123"/>
            <a:chOff x="8415916" y="13915"/>
            <a:chExt cx="609239" cy="1228123"/>
          </a:xfrm>
        </p:grpSpPr>
        <p:sp>
          <p:nvSpPr>
            <p:cNvPr id="417" name="Google Shape;417;p43"/>
            <p:cNvSpPr/>
            <p:nvPr/>
          </p:nvSpPr>
          <p:spPr>
            <a:xfrm rot="-6214160">
              <a:off x="8841575" y="1152412"/>
              <a:ext cx="96292" cy="69373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3"/>
            <p:cNvSpPr/>
            <p:nvPr/>
          </p:nvSpPr>
          <p:spPr>
            <a:xfrm rot="-6214160">
              <a:off x="8552011" y="977837"/>
              <a:ext cx="89774" cy="74782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3"/>
            <p:cNvSpPr/>
            <p:nvPr/>
          </p:nvSpPr>
          <p:spPr>
            <a:xfrm rot="-6214160">
              <a:off x="8410612" y="525573"/>
              <a:ext cx="89578" cy="59617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43"/>
            <p:cNvSpPr/>
            <p:nvPr/>
          </p:nvSpPr>
          <p:spPr>
            <a:xfrm rot="-6214160">
              <a:off x="8639593" y="266784"/>
              <a:ext cx="114976" cy="87840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43"/>
            <p:cNvSpPr/>
            <p:nvPr/>
          </p:nvSpPr>
          <p:spPr>
            <a:xfrm rot="-6214160">
              <a:off x="8808879" y="786099"/>
              <a:ext cx="78367" cy="56945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43"/>
            <p:cNvSpPr/>
            <p:nvPr/>
          </p:nvSpPr>
          <p:spPr>
            <a:xfrm rot="-6214160">
              <a:off x="8905160" y="396696"/>
              <a:ext cx="130011" cy="80888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43"/>
            <p:cNvSpPr/>
            <p:nvPr/>
          </p:nvSpPr>
          <p:spPr>
            <a:xfrm rot="-6214160">
              <a:off x="8937217" y="34796"/>
              <a:ext cx="92707" cy="63181"/>
            </a:xfrm>
            <a:custGeom>
              <a:rect b="b" l="l" r="r" t="t"/>
              <a:pathLst>
                <a:path extrusionOk="0" h="2908" w="4267">
                  <a:moveTo>
                    <a:pt x="2350" y="1"/>
                  </a:moveTo>
                  <a:cubicBezTo>
                    <a:pt x="2148" y="1"/>
                    <a:pt x="1926" y="39"/>
                    <a:pt x="1689" y="125"/>
                  </a:cubicBezTo>
                  <a:cubicBezTo>
                    <a:pt x="0" y="721"/>
                    <a:pt x="507" y="2908"/>
                    <a:pt x="1917" y="2908"/>
                  </a:cubicBezTo>
                  <a:cubicBezTo>
                    <a:pt x="2126" y="2908"/>
                    <a:pt x="2356" y="2859"/>
                    <a:pt x="2602" y="2750"/>
                  </a:cubicBezTo>
                  <a:cubicBezTo>
                    <a:pt x="4267" y="2028"/>
                    <a:pt x="3816" y="1"/>
                    <a:pt x="23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4" name="Google Shape;424;p43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25" name="Google Shape;425;p43"/>
          <p:cNvSpPr txBox="1"/>
          <p:nvPr>
            <p:ph idx="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1_1_1_1"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4"/>
          <p:cNvSpPr txBox="1"/>
          <p:nvPr>
            <p:ph idx="12" type="sldNum"/>
          </p:nvPr>
        </p:nvSpPr>
        <p:spPr>
          <a:xfrm flipH="1">
            <a:off x="146710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8" name="Google Shape;428;p44"/>
          <p:cNvSpPr/>
          <p:nvPr/>
        </p:nvSpPr>
        <p:spPr>
          <a:xfrm flipH="1" rot="5400000">
            <a:off x="-301045" y="252785"/>
            <a:ext cx="4748937" cy="423524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429" name="Google Shape;429;p44"/>
          <p:cNvSpPr/>
          <p:nvPr/>
        </p:nvSpPr>
        <p:spPr>
          <a:xfrm flipH="1" rot="-5400000">
            <a:off x="5253893" y="1297625"/>
            <a:ext cx="4065802" cy="362600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430" name="Google Shape;430;p44"/>
          <p:cNvSpPr/>
          <p:nvPr/>
        </p:nvSpPr>
        <p:spPr>
          <a:xfrm flipH="1" rot="10800000">
            <a:off x="6053344" y="3638792"/>
            <a:ext cx="3090648" cy="1504733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1" name="Google Shape;431;p44"/>
          <p:cNvGrpSpPr/>
          <p:nvPr/>
        </p:nvGrpSpPr>
        <p:grpSpPr>
          <a:xfrm flipH="1" rot="10800000">
            <a:off x="8423089" y="3944015"/>
            <a:ext cx="609239" cy="1228123"/>
            <a:chOff x="8415916" y="13915"/>
            <a:chExt cx="609239" cy="1228123"/>
          </a:xfrm>
        </p:grpSpPr>
        <p:sp>
          <p:nvSpPr>
            <p:cNvPr id="432" name="Google Shape;432;p44"/>
            <p:cNvSpPr/>
            <p:nvPr/>
          </p:nvSpPr>
          <p:spPr>
            <a:xfrm rot="-6214160">
              <a:off x="8841575" y="1152412"/>
              <a:ext cx="96292" cy="69373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3" name="Google Shape;433;p44"/>
            <p:cNvSpPr/>
            <p:nvPr/>
          </p:nvSpPr>
          <p:spPr>
            <a:xfrm rot="-6214160">
              <a:off x="8552011" y="977837"/>
              <a:ext cx="89774" cy="74782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4" name="Google Shape;434;p44"/>
            <p:cNvSpPr/>
            <p:nvPr/>
          </p:nvSpPr>
          <p:spPr>
            <a:xfrm rot="-6214160">
              <a:off x="8410612" y="525573"/>
              <a:ext cx="89578" cy="59617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5" name="Google Shape;435;p44"/>
            <p:cNvSpPr/>
            <p:nvPr/>
          </p:nvSpPr>
          <p:spPr>
            <a:xfrm rot="-6214160">
              <a:off x="8639593" y="266784"/>
              <a:ext cx="114976" cy="87840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6" name="Google Shape;436;p44"/>
            <p:cNvSpPr/>
            <p:nvPr/>
          </p:nvSpPr>
          <p:spPr>
            <a:xfrm rot="-6214160">
              <a:off x="8808879" y="786099"/>
              <a:ext cx="78367" cy="56945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7" name="Google Shape;437;p44"/>
            <p:cNvSpPr/>
            <p:nvPr/>
          </p:nvSpPr>
          <p:spPr>
            <a:xfrm rot="-6214160">
              <a:off x="8905160" y="396696"/>
              <a:ext cx="130011" cy="80888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4"/>
            <p:cNvSpPr/>
            <p:nvPr/>
          </p:nvSpPr>
          <p:spPr>
            <a:xfrm rot="-6214160">
              <a:off x="8937217" y="34796"/>
              <a:ext cx="92707" cy="63181"/>
            </a:xfrm>
            <a:custGeom>
              <a:rect b="b" l="l" r="r" t="t"/>
              <a:pathLst>
                <a:path extrusionOk="0" h="2908" w="4267">
                  <a:moveTo>
                    <a:pt x="2350" y="1"/>
                  </a:moveTo>
                  <a:cubicBezTo>
                    <a:pt x="2148" y="1"/>
                    <a:pt x="1926" y="39"/>
                    <a:pt x="1689" y="125"/>
                  </a:cubicBezTo>
                  <a:cubicBezTo>
                    <a:pt x="0" y="721"/>
                    <a:pt x="507" y="2908"/>
                    <a:pt x="1917" y="2908"/>
                  </a:cubicBezTo>
                  <a:cubicBezTo>
                    <a:pt x="2126" y="2908"/>
                    <a:pt x="2356" y="2859"/>
                    <a:pt x="2602" y="2750"/>
                  </a:cubicBezTo>
                  <a:cubicBezTo>
                    <a:pt x="4267" y="2028"/>
                    <a:pt x="3816" y="1"/>
                    <a:pt x="23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39" name="Google Shape;439;p44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1_1_1_1_1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45"/>
          <p:cNvSpPr/>
          <p:nvPr/>
        </p:nvSpPr>
        <p:spPr>
          <a:xfrm>
            <a:off x="7019976" y="-5405"/>
            <a:ext cx="2124017" cy="1409917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5"/>
          <p:cNvSpPr/>
          <p:nvPr/>
        </p:nvSpPr>
        <p:spPr>
          <a:xfrm flipH="1" rot="-5400000">
            <a:off x="7135448" y="3125207"/>
            <a:ext cx="2009324" cy="2027120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443" name="Google Shape;443;p45"/>
          <p:cNvSpPr/>
          <p:nvPr/>
        </p:nvSpPr>
        <p:spPr>
          <a:xfrm flipH="1" rot="5400000">
            <a:off x="191893" y="-195857"/>
            <a:ext cx="3890548" cy="4274317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grpSp>
        <p:nvGrpSpPr>
          <p:cNvPr id="444" name="Google Shape;444;p45"/>
          <p:cNvGrpSpPr/>
          <p:nvPr/>
        </p:nvGrpSpPr>
        <p:grpSpPr>
          <a:xfrm flipH="1" rot="10800000">
            <a:off x="146705" y="3886587"/>
            <a:ext cx="654477" cy="1072337"/>
            <a:chOff x="8415916" y="244516"/>
            <a:chExt cx="608816" cy="997523"/>
          </a:xfrm>
        </p:grpSpPr>
        <p:sp>
          <p:nvSpPr>
            <p:cNvPr id="445" name="Google Shape;445;p45"/>
            <p:cNvSpPr/>
            <p:nvPr/>
          </p:nvSpPr>
          <p:spPr>
            <a:xfrm rot="-6214160">
              <a:off x="8841575" y="1152412"/>
              <a:ext cx="96292" cy="69373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6" name="Google Shape;446;p45"/>
            <p:cNvSpPr/>
            <p:nvPr/>
          </p:nvSpPr>
          <p:spPr>
            <a:xfrm rot="-6214160">
              <a:off x="8552011" y="977837"/>
              <a:ext cx="89774" cy="74782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7" name="Google Shape;447;p45"/>
            <p:cNvSpPr/>
            <p:nvPr/>
          </p:nvSpPr>
          <p:spPr>
            <a:xfrm rot="-6214160">
              <a:off x="8410612" y="525573"/>
              <a:ext cx="89578" cy="59617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8" name="Google Shape;448;p45"/>
            <p:cNvSpPr/>
            <p:nvPr/>
          </p:nvSpPr>
          <p:spPr>
            <a:xfrm rot="-6214160">
              <a:off x="8639593" y="266784"/>
              <a:ext cx="114976" cy="87840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9" name="Google Shape;449;p45"/>
            <p:cNvSpPr/>
            <p:nvPr/>
          </p:nvSpPr>
          <p:spPr>
            <a:xfrm rot="-6214160">
              <a:off x="8808879" y="786099"/>
              <a:ext cx="78367" cy="56945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0" name="Google Shape;450;p45"/>
            <p:cNvSpPr/>
            <p:nvPr/>
          </p:nvSpPr>
          <p:spPr>
            <a:xfrm rot="-6214160">
              <a:off x="8905160" y="396696"/>
              <a:ext cx="130011" cy="80888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1" name="Google Shape;451;p45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1_1_1_1_1_1"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p46"/>
          <p:cNvSpPr/>
          <p:nvPr/>
        </p:nvSpPr>
        <p:spPr>
          <a:xfrm>
            <a:off x="7019976" y="-5405"/>
            <a:ext cx="2124017" cy="1409917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4" name="Google Shape;454;p46"/>
          <p:cNvSpPr txBox="1"/>
          <p:nvPr>
            <p:ph idx="12" type="sldNum"/>
          </p:nvPr>
        </p:nvSpPr>
        <p:spPr>
          <a:xfrm flipH="1">
            <a:off x="146710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5" name="Google Shape;455;p46"/>
          <p:cNvSpPr/>
          <p:nvPr/>
        </p:nvSpPr>
        <p:spPr>
          <a:xfrm flipH="1" rot="-5400000">
            <a:off x="7569543" y="3559407"/>
            <a:ext cx="1329922" cy="1838408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456" name="Google Shape;456;p46"/>
          <p:cNvSpPr/>
          <p:nvPr/>
        </p:nvSpPr>
        <p:spPr>
          <a:xfrm flipH="1" rot="5400000">
            <a:off x="217040" y="-220812"/>
            <a:ext cx="1633079" cy="2066895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457" name="Google Shape;457;p46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1_1_1_1_1_1_1"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7"/>
          <p:cNvSpPr/>
          <p:nvPr/>
        </p:nvSpPr>
        <p:spPr>
          <a:xfrm rot="-5400000">
            <a:off x="5728035" y="-405912"/>
            <a:ext cx="3015460" cy="3816467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460" name="Google Shape;460;p47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1" name="Google Shape;461;p47"/>
          <p:cNvSpPr/>
          <p:nvPr/>
        </p:nvSpPr>
        <p:spPr>
          <a:xfrm flipH="1" rot="10800000">
            <a:off x="7734500" y="-56597"/>
            <a:ext cx="1447806" cy="1192197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47"/>
          <p:cNvSpPr/>
          <p:nvPr/>
        </p:nvSpPr>
        <p:spPr>
          <a:xfrm flipH="1">
            <a:off x="1" y="-1901"/>
            <a:ext cx="1625396" cy="1078820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11_1_1_1_1_1_1_1"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8"/>
          <p:cNvSpPr/>
          <p:nvPr/>
        </p:nvSpPr>
        <p:spPr>
          <a:xfrm flipH="1" rot="5400000">
            <a:off x="-190604" y="142170"/>
            <a:ext cx="4013737" cy="3720972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465" name="Google Shape;465;p48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66" name="Google Shape;466;p48"/>
          <p:cNvSpPr/>
          <p:nvPr/>
        </p:nvSpPr>
        <p:spPr>
          <a:xfrm flipH="1" rot="-5400000">
            <a:off x="5996217" y="1967158"/>
            <a:ext cx="3247690" cy="3105074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467" name="Google Shape;467;p48"/>
          <p:cNvSpPr/>
          <p:nvPr/>
        </p:nvSpPr>
        <p:spPr>
          <a:xfrm flipH="1" rot="10800000">
            <a:off x="6078752" y="3718273"/>
            <a:ext cx="3065362" cy="1425252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68" name="Google Shape;468;p48"/>
          <p:cNvGrpSpPr/>
          <p:nvPr/>
        </p:nvGrpSpPr>
        <p:grpSpPr>
          <a:xfrm flipH="1" rot="10800000">
            <a:off x="8423089" y="3944015"/>
            <a:ext cx="609239" cy="1228123"/>
            <a:chOff x="8415916" y="13915"/>
            <a:chExt cx="609239" cy="1228123"/>
          </a:xfrm>
        </p:grpSpPr>
        <p:sp>
          <p:nvSpPr>
            <p:cNvPr id="469" name="Google Shape;469;p48"/>
            <p:cNvSpPr/>
            <p:nvPr/>
          </p:nvSpPr>
          <p:spPr>
            <a:xfrm rot="-6214160">
              <a:off x="8841575" y="1152412"/>
              <a:ext cx="96292" cy="69373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0" name="Google Shape;470;p48"/>
            <p:cNvSpPr/>
            <p:nvPr/>
          </p:nvSpPr>
          <p:spPr>
            <a:xfrm rot="-6214160">
              <a:off x="8552011" y="977837"/>
              <a:ext cx="89774" cy="74782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1" name="Google Shape;471;p48"/>
            <p:cNvSpPr/>
            <p:nvPr/>
          </p:nvSpPr>
          <p:spPr>
            <a:xfrm rot="-6214160">
              <a:off x="8410612" y="525573"/>
              <a:ext cx="89578" cy="59617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48"/>
            <p:cNvSpPr/>
            <p:nvPr/>
          </p:nvSpPr>
          <p:spPr>
            <a:xfrm rot="-6214160">
              <a:off x="8639593" y="266784"/>
              <a:ext cx="114976" cy="87840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48"/>
            <p:cNvSpPr/>
            <p:nvPr/>
          </p:nvSpPr>
          <p:spPr>
            <a:xfrm rot="-6214160">
              <a:off x="8808879" y="786099"/>
              <a:ext cx="78367" cy="56945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48"/>
            <p:cNvSpPr/>
            <p:nvPr/>
          </p:nvSpPr>
          <p:spPr>
            <a:xfrm rot="-6214160">
              <a:off x="8905160" y="396696"/>
              <a:ext cx="130011" cy="80888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5" name="Google Shape;475;p48"/>
            <p:cNvSpPr/>
            <p:nvPr/>
          </p:nvSpPr>
          <p:spPr>
            <a:xfrm rot="-6214160">
              <a:off x="8937217" y="34796"/>
              <a:ext cx="92707" cy="63181"/>
            </a:xfrm>
            <a:custGeom>
              <a:rect b="b" l="l" r="r" t="t"/>
              <a:pathLst>
                <a:path extrusionOk="0" h="2908" w="4267">
                  <a:moveTo>
                    <a:pt x="2350" y="1"/>
                  </a:moveTo>
                  <a:cubicBezTo>
                    <a:pt x="2148" y="1"/>
                    <a:pt x="1926" y="39"/>
                    <a:pt x="1689" y="125"/>
                  </a:cubicBezTo>
                  <a:cubicBezTo>
                    <a:pt x="0" y="721"/>
                    <a:pt x="507" y="2908"/>
                    <a:pt x="1917" y="2908"/>
                  </a:cubicBezTo>
                  <a:cubicBezTo>
                    <a:pt x="2126" y="2908"/>
                    <a:pt x="2356" y="2859"/>
                    <a:pt x="2602" y="2750"/>
                  </a:cubicBezTo>
                  <a:cubicBezTo>
                    <a:pt x="4267" y="2028"/>
                    <a:pt x="3816" y="1"/>
                    <a:pt x="23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11_1_1_1_1_1_1_1_1"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49"/>
          <p:cNvSpPr/>
          <p:nvPr/>
        </p:nvSpPr>
        <p:spPr>
          <a:xfrm rot="-5400000">
            <a:off x="6761888" y="-588048"/>
            <a:ext cx="1833678" cy="3009754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478" name="Google Shape;478;p49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79" name="Google Shape;479;p49"/>
          <p:cNvSpPr/>
          <p:nvPr/>
        </p:nvSpPr>
        <p:spPr>
          <a:xfrm flipH="1">
            <a:off x="184" y="-1"/>
            <a:ext cx="2388853" cy="1163052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0" name="Google Shape;480;p49"/>
          <p:cNvSpPr/>
          <p:nvPr/>
        </p:nvSpPr>
        <p:spPr>
          <a:xfrm flipH="1" rot="10800000">
            <a:off x="6980173" y="4070752"/>
            <a:ext cx="2203423" cy="1072773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11_1_1_1_1_1_1_1_1_1"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50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83" name="Google Shape;483;p50"/>
          <p:cNvSpPr/>
          <p:nvPr/>
        </p:nvSpPr>
        <p:spPr>
          <a:xfrm flipH="1">
            <a:off x="-2" y="-5417"/>
            <a:ext cx="2124017" cy="1409917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50"/>
          <p:cNvSpPr/>
          <p:nvPr/>
        </p:nvSpPr>
        <p:spPr>
          <a:xfrm rot="5400000">
            <a:off x="225787" y="3498284"/>
            <a:ext cx="1329922" cy="1895355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485" name="Google Shape;485;p50"/>
          <p:cNvSpPr/>
          <p:nvPr/>
        </p:nvSpPr>
        <p:spPr>
          <a:xfrm rot="-5400000">
            <a:off x="7303721" y="-220812"/>
            <a:ext cx="1633079" cy="2066895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6"/>
          <p:cNvGrpSpPr/>
          <p:nvPr/>
        </p:nvGrpSpPr>
        <p:grpSpPr>
          <a:xfrm rot="10800000">
            <a:off x="67466" y="3944015"/>
            <a:ext cx="609239" cy="1228123"/>
            <a:chOff x="8415916" y="13915"/>
            <a:chExt cx="609239" cy="1228123"/>
          </a:xfrm>
        </p:grpSpPr>
        <p:sp>
          <p:nvSpPr>
            <p:cNvPr id="51" name="Google Shape;51;p6"/>
            <p:cNvSpPr/>
            <p:nvPr/>
          </p:nvSpPr>
          <p:spPr>
            <a:xfrm rot="-6214160">
              <a:off x="8841575" y="1152412"/>
              <a:ext cx="96292" cy="69373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6"/>
            <p:cNvSpPr/>
            <p:nvPr/>
          </p:nvSpPr>
          <p:spPr>
            <a:xfrm rot="-6214160">
              <a:off x="8552011" y="977837"/>
              <a:ext cx="89774" cy="74782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6"/>
            <p:cNvSpPr/>
            <p:nvPr/>
          </p:nvSpPr>
          <p:spPr>
            <a:xfrm rot="-6214160">
              <a:off x="8410612" y="525573"/>
              <a:ext cx="89578" cy="59617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6"/>
            <p:cNvSpPr/>
            <p:nvPr/>
          </p:nvSpPr>
          <p:spPr>
            <a:xfrm rot="-6214160">
              <a:off x="8639593" y="266784"/>
              <a:ext cx="114976" cy="87840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6"/>
            <p:cNvSpPr/>
            <p:nvPr/>
          </p:nvSpPr>
          <p:spPr>
            <a:xfrm rot="-6214160">
              <a:off x="8808879" y="786099"/>
              <a:ext cx="78367" cy="56945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6"/>
            <p:cNvSpPr/>
            <p:nvPr/>
          </p:nvSpPr>
          <p:spPr>
            <a:xfrm rot="-6214160">
              <a:off x="8905160" y="396696"/>
              <a:ext cx="130011" cy="80888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 rot="-6214160">
              <a:off x="8937217" y="34796"/>
              <a:ext cx="92707" cy="63181"/>
            </a:xfrm>
            <a:custGeom>
              <a:rect b="b" l="l" r="r" t="t"/>
              <a:pathLst>
                <a:path extrusionOk="0" h="2908" w="4267">
                  <a:moveTo>
                    <a:pt x="2350" y="1"/>
                  </a:moveTo>
                  <a:cubicBezTo>
                    <a:pt x="2148" y="1"/>
                    <a:pt x="1926" y="39"/>
                    <a:pt x="1689" y="125"/>
                  </a:cubicBezTo>
                  <a:cubicBezTo>
                    <a:pt x="0" y="721"/>
                    <a:pt x="507" y="2908"/>
                    <a:pt x="1917" y="2908"/>
                  </a:cubicBezTo>
                  <a:cubicBezTo>
                    <a:pt x="2126" y="2908"/>
                    <a:pt x="2356" y="2859"/>
                    <a:pt x="2602" y="2750"/>
                  </a:cubicBezTo>
                  <a:cubicBezTo>
                    <a:pt x="4267" y="2028"/>
                    <a:pt x="3816" y="1"/>
                    <a:pt x="23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8" name="Google Shape;58;p6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"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1"/>
          <p:cNvSpPr/>
          <p:nvPr/>
        </p:nvSpPr>
        <p:spPr>
          <a:xfrm rot="5400000">
            <a:off x="-285585" y="216669"/>
            <a:ext cx="5263695" cy="4694319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488" name="Google Shape;488;p51"/>
          <p:cNvSpPr/>
          <p:nvPr/>
        </p:nvSpPr>
        <p:spPr>
          <a:xfrm rot="10800000">
            <a:off x="-877" y="2971883"/>
            <a:ext cx="4436125" cy="2159800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9" name="Google Shape;489;p51"/>
          <p:cNvSpPr/>
          <p:nvPr/>
        </p:nvSpPr>
        <p:spPr>
          <a:xfrm rot="-5400000">
            <a:off x="4279719" y="266223"/>
            <a:ext cx="5141489" cy="4585332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490" name="Google Shape;490;p51"/>
          <p:cNvSpPr/>
          <p:nvPr/>
        </p:nvSpPr>
        <p:spPr>
          <a:xfrm rot="10800000">
            <a:off x="-877" y="-11817"/>
            <a:ext cx="1964725" cy="1752200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1" name="Google Shape;491;p51"/>
          <p:cNvSpPr/>
          <p:nvPr/>
        </p:nvSpPr>
        <p:spPr>
          <a:xfrm>
            <a:off x="7223998" y="3472833"/>
            <a:ext cx="1964725" cy="1752200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2" name="Google Shape;492;p51"/>
          <p:cNvSpPr/>
          <p:nvPr/>
        </p:nvSpPr>
        <p:spPr>
          <a:xfrm rot="-5400000">
            <a:off x="7284673" y="96958"/>
            <a:ext cx="1964725" cy="1752200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3" name="Google Shape;493;p51"/>
          <p:cNvSpPr/>
          <p:nvPr/>
        </p:nvSpPr>
        <p:spPr>
          <a:xfrm rot="10800000">
            <a:off x="9124309" y="3623527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hlink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4" name="Google Shape;494;p51"/>
          <p:cNvSpPr/>
          <p:nvPr/>
        </p:nvSpPr>
        <p:spPr>
          <a:xfrm rot="10800000">
            <a:off x="9124309" y="2712403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hlink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5" name="Google Shape;495;p51"/>
          <p:cNvSpPr/>
          <p:nvPr/>
        </p:nvSpPr>
        <p:spPr>
          <a:xfrm flipH="1" rot="10800000">
            <a:off x="7998430" y="5122389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hlink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51"/>
          <p:cNvSpPr/>
          <p:nvPr/>
        </p:nvSpPr>
        <p:spPr>
          <a:xfrm flipH="1" rot="10800000">
            <a:off x="7998430" y="5122389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hlink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p51"/>
          <p:cNvSpPr txBox="1"/>
          <p:nvPr>
            <p:ph type="title"/>
          </p:nvPr>
        </p:nvSpPr>
        <p:spPr>
          <a:xfrm>
            <a:off x="2424600" y="539512"/>
            <a:ext cx="4294800" cy="8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100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498" name="Google Shape;498;p51"/>
          <p:cNvSpPr txBox="1"/>
          <p:nvPr>
            <p:ph idx="1" type="subTitle"/>
          </p:nvPr>
        </p:nvSpPr>
        <p:spPr>
          <a:xfrm>
            <a:off x="2854650" y="1661750"/>
            <a:ext cx="3434700" cy="115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499" name="Google Shape;499;p51"/>
          <p:cNvSpPr txBox="1"/>
          <p:nvPr/>
        </p:nvSpPr>
        <p:spPr>
          <a:xfrm>
            <a:off x="1683150" y="4214975"/>
            <a:ext cx="5777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CREDITS: This presentation template was created by </a:t>
            </a:r>
            <a:r>
              <a:rPr b="1" lang="en" sz="1200">
                <a:solidFill>
                  <a:srgbClr val="434343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, and includes icons by </a:t>
            </a:r>
            <a:r>
              <a:rPr b="1" lang="en" sz="1200">
                <a:solidFill>
                  <a:srgbClr val="434343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rgbClr val="434343"/>
                </a:solidFill>
                <a:latin typeface="Nunito"/>
                <a:ea typeface="Nunito"/>
                <a:cs typeface="Nunito"/>
                <a:sym typeface="Nunito"/>
              </a:rPr>
              <a:t>, and infographics &amp; images by </a:t>
            </a:r>
            <a:r>
              <a:rPr b="1" lang="en" sz="1200">
                <a:solidFill>
                  <a:srgbClr val="434343"/>
                </a:solidFill>
                <a:uFill>
                  <a:noFill/>
                </a:uFill>
                <a:latin typeface="Nunito"/>
                <a:ea typeface="Nunito"/>
                <a:cs typeface="Nunito"/>
                <a:sym typeface="Nunito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endParaRPr b="1" sz="1200">
              <a:solidFill>
                <a:srgbClr val="434343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9"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2"/>
          <p:cNvSpPr/>
          <p:nvPr/>
        </p:nvSpPr>
        <p:spPr>
          <a:xfrm rot="5400000">
            <a:off x="-256848" y="651438"/>
            <a:ext cx="4748937" cy="423524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502" name="Google Shape;502;p52"/>
          <p:cNvSpPr/>
          <p:nvPr/>
        </p:nvSpPr>
        <p:spPr>
          <a:xfrm rot="-5400000">
            <a:off x="5298090" y="215838"/>
            <a:ext cx="4065802" cy="362600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9_2"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3"/>
          <p:cNvSpPr/>
          <p:nvPr/>
        </p:nvSpPr>
        <p:spPr>
          <a:xfrm rot="-5400000">
            <a:off x="4651903" y="252785"/>
            <a:ext cx="4748937" cy="423524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505" name="Google Shape;505;p53"/>
          <p:cNvSpPr/>
          <p:nvPr/>
        </p:nvSpPr>
        <p:spPr>
          <a:xfrm rot="5400000">
            <a:off x="-219901" y="1297625"/>
            <a:ext cx="4065802" cy="362600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9_1"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4"/>
          <p:cNvSpPr/>
          <p:nvPr/>
        </p:nvSpPr>
        <p:spPr>
          <a:xfrm rot="-5400000">
            <a:off x="4651903" y="252785"/>
            <a:ext cx="4748937" cy="423524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508" name="Google Shape;508;p54"/>
          <p:cNvSpPr/>
          <p:nvPr/>
        </p:nvSpPr>
        <p:spPr>
          <a:xfrm rot="5400000">
            <a:off x="-219901" y="1297625"/>
            <a:ext cx="4065802" cy="362600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509" name="Google Shape;509;p54"/>
          <p:cNvSpPr/>
          <p:nvPr/>
        </p:nvSpPr>
        <p:spPr>
          <a:xfrm flipH="1" rot="10800000">
            <a:off x="6638852" y="3904664"/>
            <a:ext cx="2544561" cy="1238861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54"/>
          <p:cNvSpPr/>
          <p:nvPr/>
        </p:nvSpPr>
        <p:spPr>
          <a:xfrm flipH="1">
            <a:off x="2" y="-11"/>
            <a:ext cx="2544561" cy="1238861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9_1_1"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5"/>
          <p:cNvSpPr/>
          <p:nvPr/>
        </p:nvSpPr>
        <p:spPr>
          <a:xfrm rot="-5400000">
            <a:off x="4651903" y="252785"/>
            <a:ext cx="4748937" cy="423524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513" name="Google Shape;513;p55"/>
          <p:cNvSpPr/>
          <p:nvPr/>
        </p:nvSpPr>
        <p:spPr>
          <a:xfrm rot="5400000">
            <a:off x="-219901" y="1297625"/>
            <a:ext cx="4065802" cy="362600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514" name="Google Shape;514;p55"/>
          <p:cNvSpPr/>
          <p:nvPr/>
        </p:nvSpPr>
        <p:spPr>
          <a:xfrm flipH="1">
            <a:off x="2" y="-11"/>
            <a:ext cx="2544561" cy="1238861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5" name="Google Shape;515;p55"/>
          <p:cNvSpPr/>
          <p:nvPr/>
        </p:nvSpPr>
        <p:spPr>
          <a:xfrm flipH="1" rot="10800000">
            <a:off x="6638852" y="3904664"/>
            <a:ext cx="2544561" cy="1238861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4">
  <p:cSld name="CUSTOM_9_1_1_1"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6"/>
          <p:cNvSpPr/>
          <p:nvPr/>
        </p:nvSpPr>
        <p:spPr>
          <a:xfrm rot="-5400000">
            <a:off x="4651903" y="252785"/>
            <a:ext cx="4748937" cy="423524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518" name="Google Shape;518;p56"/>
          <p:cNvSpPr/>
          <p:nvPr/>
        </p:nvSpPr>
        <p:spPr>
          <a:xfrm rot="5400000">
            <a:off x="-219901" y="1297625"/>
            <a:ext cx="4065802" cy="362600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519" name="Google Shape;519;p56"/>
          <p:cNvSpPr/>
          <p:nvPr/>
        </p:nvSpPr>
        <p:spPr>
          <a:xfrm flipH="1">
            <a:off x="2" y="-11"/>
            <a:ext cx="2544561" cy="1238861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0" name="Google Shape;520;p56"/>
          <p:cNvSpPr/>
          <p:nvPr/>
        </p:nvSpPr>
        <p:spPr>
          <a:xfrm flipH="1" rot="10800000">
            <a:off x="6638852" y="3904664"/>
            <a:ext cx="2544561" cy="1238861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1" name="Google Shape;521;p56"/>
          <p:cNvSpPr/>
          <p:nvPr/>
        </p:nvSpPr>
        <p:spPr>
          <a:xfrm rot="-4397836">
            <a:off x="-311980" y="237797"/>
            <a:ext cx="2759764" cy="1609802"/>
          </a:xfrm>
          <a:custGeom>
            <a:rect b="b" l="l" r="r" t="t"/>
            <a:pathLst>
              <a:path extrusionOk="0" h="102587" w="175870">
                <a:moveTo>
                  <a:pt x="6586" y="1"/>
                </a:moveTo>
                <a:cubicBezTo>
                  <a:pt x="6410" y="1"/>
                  <a:pt x="6249" y="128"/>
                  <a:pt x="6209" y="306"/>
                </a:cubicBezTo>
                <a:cubicBezTo>
                  <a:pt x="6187" y="398"/>
                  <a:pt x="4429" y="9254"/>
                  <a:pt x="3950" y="19571"/>
                </a:cubicBezTo>
                <a:cubicBezTo>
                  <a:pt x="3311" y="33472"/>
                  <a:pt x="5228" y="43218"/>
                  <a:pt x="9610" y="48582"/>
                </a:cubicBezTo>
                <a:cubicBezTo>
                  <a:pt x="12144" y="51686"/>
                  <a:pt x="15522" y="53261"/>
                  <a:pt x="19631" y="53261"/>
                </a:cubicBezTo>
                <a:cubicBezTo>
                  <a:pt x="30495" y="53261"/>
                  <a:pt x="40424" y="46733"/>
                  <a:pt x="50901" y="39817"/>
                </a:cubicBezTo>
                <a:cubicBezTo>
                  <a:pt x="61885" y="32569"/>
                  <a:pt x="73193" y="25123"/>
                  <a:pt x="86143" y="25123"/>
                </a:cubicBezTo>
                <a:cubicBezTo>
                  <a:pt x="87753" y="25123"/>
                  <a:pt x="89388" y="25238"/>
                  <a:pt x="91051" y="25483"/>
                </a:cubicBezTo>
                <a:cubicBezTo>
                  <a:pt x="101391" y="27035"/>
                  <a:pt x="106664" y="39931"/>
                  <a:pt x="112781" y="54882"/>
                </a:cubicBezTo>
                <a:cubicBezTo>
                  <a:pt x="117711" y="66979"/>
                  <a:pt x="123326" y="80697"/>
                  <a:pt x="132684" y="90192"/>
                </a:cubicBezTo>
                <a:cubicBezTo>
                  <a:pt x="140833" y="98478"/>
                  <a:pt x="150808" y="102586"/>
                  <a:pt x="162996" y="102586"/>
                </a:cubicBezTo>
                <a:cubicBezTo>
                  <a:pt x="166922" y="102586"/>
                  <a:pt x="171122" y="102153"/>
                  <a:pt x="175527" y="101285"/>
                </a:cubicBezTo>
                <a:cubicBezTo>
                  <a:pt x="175733" y="101240"/>
                  <a:pt x="175870" y="101057"/>
                  <a:pt x="175824" y="100852"/>
                </a:cubicBezTo>
                <a:cubicBezTo>
                  <a:pt x="175803" y="100661"/>
                  <a:pt x="175625" y="100530"/>
                  <a:pt x="175435" y="100530"/>
                </a:cubicBezTo>
                <a:cubicBezTo>
                  <a:pt x="175421" y="100530"/>
                  <a:pt x="175406" y="100531"/>
                  <a:pt x="175391" y="100532"/>
                </a:cubicBezTo>
                <a:cubicBezTo>
                  <a:pt x="171017" y="101386"/>
                  <a:pt x="166885" y="101814"/>
                  <a:pt x="162983" y="101814"/>
                </a:cubicBezTo>
                <a:cubicBezTo>
                  <a:pt x="151021" y="101814"/>
                  <a:pt x="141218" y="97791"/>
                  <a:pt x="133232" y="89667"/>
                </a:cubicBezTo>
                <a:cubicBezTo>
                  <a:pt x="123988" y="80263"/>
                  <a:pt x="118396" y="66614"/>
                  <a:pt x="113488" y="54585"/>
                </a:cubicBezTo>
                <a:cubicBezTo>
                  <a:pt x="107280" y="39429"/>
                  <a:pt x="101916" y="26327"/>
                  <a:pt x="91165" y="24729"/>
                </a:cubicBezTo>
                <a:cubicBezTo>
                  <a:pt x="89458" y="24478"/>
                  <a:pt x="87781" y="24359"/>
                  <a:pt x="86131" y="24359"/>
                </a:cubicBezTo>
                <a:cubicBezTo>
                  <a:pt x="72980" y="24359"/>
                  <a:pt x="61564" y="31877"/>
                  <a:pt x="50490" y="39178"/>
                </a:cubicBezTo>
                <a:cubicBezTo>
                  <a:pt x="40105" y="46025"/>
                  <a:pt x="30267" y="52508"/>
                  <a:pt x="19631" y="52508"/>
                </a:cubicBezTo>
                <a:cubicBezTo>
                  <a:pt x="15750" y="52508"/>
                  <a:pt x="12578" y="51024"/>
                  <a:pt x="10204" y="48103"/>
                </a:cubicBezTo>
                <a:cubicBezTo>
                  <a:pt x="1" y="35640"/>
                  <a:pt x="6894" y="809"/>
                  <a:pt x="6963" y="466"/>
                </a:cubicBezTo>
                <a:cubicBezTo>
                  <a:pt x="7008" y="261"/>
                  <a:pt x="6871" y="55"/>
                  <a:pt x="6666" y="10"/>
                </a:cubicBezTo>
                <a:cubicBezTo>
                  <a:pt x="6639" y="4"/>
                  <a:pt x="6612" y="1"/>
                  <a:pt x="65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522" name="Google Shape;522;p56"/>
          <p:cNvSpPr/>
          <p:nvPr/>
        </p:nvSpPr>
        <p:spPr>
          <a:xfrm rot="6402164">
            <a:off x="6636020" y="3164622"/>
            <a:ext cx="2759764" cy="1609802"/>
          </a:xfrm>
          <a:custGeom>
            <a:rect b="b" l="l" r="r" t="t"/>
            <a:pathLst>
              <a:path extrusionOk="0" h="102587" w="175870">
                <a:moveTo>
                  <a:pt x="6586" y="1"/>
                </a:moveTo>
                <a:cubicBezTo>
                  <a:pt x="6410" y="1"/>
                  <a:pt x="6249" y="128"/>
                  <a:pt x="6209" y="306"/>
                </a:cubicBezTo>
                <a:cubicBezTo>
                  <a:pt x="6187" y="398"/>
                  <a:pt x="4429" y="9254"/>
                  <a:pt x="3950" y="19571"/>
                </a:cubicBezTo>
                <a:cubicBezTo>
                  <a:pt x="3311" y="33472"/>
                  <a:pt x="5228" y="43218"/>
                  <a:pt x="9610" y="48582"/>
                </a:cubicBezTo>
                <a:cubicBezTo>
                  <a:pt x="12144" y="51686"/>
                  <a:pt x="15522" y="53261"/>
                  <a:pt x="19631" y="53261"/>
                </a:cubicBezTo>
                <a:cubicBezTo>
                  <a:pt x="30495" y="53261"/>
                  <a:pt x="40424" y="46733"/>
                  <a:pt x="50901" y="39817"/>
                </a:cubicBezTo>
                <a:cubicBezTo>
                  <a:pt x="61885" y="32569"/>
                  <a:pt x="73193" y="25123"/>
                  <a:pt x="86143" y="25123"/>
                </a:cubicBezTo>
                <a:cubicBezTo>
                  <a:pt x="87753" y="25123"/>
                  <a:pt x="89388" y="25238"/>
                  <a:pt x="91051" y="25483"/>
                </a:cubicBezTo>
                <a:cubicBezTo>
                  <a:pt x="101391" y="27035"/>
                  <a:pt x="106664" y="39931"/>
                  <a:pt x="112781" y="54882"/>
                </a:cubicBezTo>
                <a:cubicBezTo>
                  <a:pt x="117711" y="66979"/>
                  <a:pt x="123326" y="80697"/>
                  <a:pt x="132684" y="90192"/>
                </a:cubicBezTo>
                <a:cubicBezTo>
                  <a:pt x="140833" y="98478"/>
                  <a:pt x="150808" y="102586"/>
                  <a:pt x="162996" y="102586"/>
                </a:cubicBezTo>
                <a:cubicBezTo>
                  <a:pt x="166922" y="102586"/>
                  <a:pt x="171122" y="102153"/>
                  <a:pt x="175527" y="101285"/>
                </a:cubicBezTo>
                <a:cubicBezTo>
                  <a:pt x="175733" y="101240"/>
                  <a:pt x="175870" y="101057"/>
                  <a:pt x="175824" y="100852"/>
                </a:cubicBezTo>
                <a:cubicBezTo>
                  <a:pt x="175803" y="100661"/>
                  <a:pt x="175625" y="100530"/>
                  <a:pt x="175435" y="100530"/>
                </a:cubicBezTo>
                <a:cubicBezTo>
                  <a:pt x="175421" y="100530"/>
                  <a:pt x="175406" y="100531"/>
                  <a:pt x="175391" y="100532"/>
                </a:cubicBezTo>
                <a:cubicBezTo>
                  <a:pt x="171017" y="101386"/>
                  <a:pt x="166885" y="101814"/>
                  <a:pt x="162983" y="101814"/>
                </a:cubicBezTo>
                <a:cubicBezTo>
                  <a:pt x="151021" y="101814"/>
                  <a:pt x="141218" y="97791"/>
                  <a:pt x="133232" y="89667"/>
                </a:cubicBezTo>
                <a:cubicBezTo>
                  <a:pt x="123988" y="80263"/>
                  <a:pt x="118396" y="66614"/>
                  <a:pt x="113488" y="54585"/>
                </a:cubicBezTo>
                <a:cubicBezTo>
                  <a:pt x="107280" y="39429"/>
                  <a:pt x="101916" y="26327"/>
                  <a:pt x="91165" y="24729"/>
                </a:cubicBezTo>
                <a:cubicBezTo>
                  <a:pt x="89458" y="24478"/>
                  <a:pt x="87781" y="24359"/>
                  <a:pt x="86131" y="24359"/>
                </a:cubicBezTo>
                <a:cubicBezTo>
                  <a:pt x="72980" y="24359"/>
                  <a:pt x="61564" y="31877"/>
                  <a:pt x="50490" y="39178"/>
                </a:cubicBezTo>
                <a:cubicBezTo>
                  <a:pt x="40105" y="46025"/>
                  <a:pt x="30267" y="52508"/>
                  <a:pt x="19631" y="52508"/>
                </a:cubicBezTo>
                <a:cubicBezTo>
                  <a:pt x="15750" y="52508"/>
                  <a:pt x="12578" y="51024"/>
                  <a:pt x="10204" y="48103"/>
                </a:cubicBezTo>
                <a:cubicBezTo>
                  <a:pt x="1" y="35640"/>
                  <a:pt x="6894" y="809"/>
                  <a:pt x="6963" y="466"/>
                </a:cubicBezTo>
                <a:cubicBezTo>
                  <a:pt x="7008" y="261"/>
                  <a:pt x="6871" y="55"/>
                  <a:pt x="6666" y="10"/>
                </a:cubicBezTo>
                <a:cubicBezTo>
                  <a:pt x="6639" y="4"/>
                  <a:pt x="6612" y="1"/>
                  <a:pt x="65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58"/>
          <p:cNvSpPr/>
          <p:nvPr/>
        </p:nvSpPr>
        <p:spPr>
          <a:xfrm rot="-5400000">
            <a:off x="4165013" y="220694"/>
            <a:ext cx="5263695" cy="4694319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9" name="Google Shape;529;p58"/>
          <p:cNvSpPr/>
          <p:nvPr/>
        </p:nvSpPr>
        <p:spPr>
          <a:xfrm>
            <a:off x="4707875" y="0"/>
            <a:ext cx="4436125" cy="2159800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0" name="Google Shape;530;p58"/>
          <p:cNvSpPr/>
          <p:nvPr/>
        </p:nvSpPr>
        <p:spPr>
          <a:xfrm rot="5400000">
            <a:off x="-278085" y="280128"/>
            <a:ext cx="5141489" cy="4585332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58"/>
          <p:cNvSpPr/>
          <p:nvPr/>
        </p:nvSpPr>
        <p:spPr>
          <a:xfrm>
            <a:off x="7179275" y="3391300"/>
            <a:ext cx="1964725" cy="1752200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p58"/>
          <p:cNvSpPr/>
          <p:nvPr/>
        </p:nvSpPr>
        <p:spPr>
          <a:xfrm rot="10800000">
            <a:off x="-45600" y="-21625"/>
            <a:ext cx="1964725" cy="1752200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p58"/>
          <p:cNvSpPr/>
          <p:nvPr/>
        </p:nvSpPr>
        <p:spPr>
          <a:xfrm rot="5400000">
            <a:off x="-106275" y="3282525"/>
            <a:ext cx="1964725" cy="1752200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p58"/>
          <p:cNvSpPr/>
          <p:nvPr/>
        </p:nvSpPr>
        <p:spPr>
          <a:xfrm>
            <a:off x="18639" y="1507984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hlink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p58"/>
          <p:cNvSpPr/>
          <p:nvPr/>
        </p:nvSpPr>
        <p:spPr>
          <a:xfrm>
            <a:off x="18639" y="2419108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hlink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6" name="Google Shape;536;p58"/>
          <p:cNvSpPr/>
          <p:nvPr/>
        </p:nvSpPr>
        <p:spPr>
          <a:xfrm flipH="1">
            <a:off x="114451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hlink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58"/>
          <p:cNvSpPr/>
          <p:nvPr/>
        </p:nvSpPr>
        <p:spPr>
          <a:xfrm flipH="1">
            <a:off x="1144517" y="9122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hlink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58"/>
          <p:cNvSpPr txBox="1"/>
          <p:nvPr>
            <p:ph type="ctrTitle"/>
          </p:nvPr>
        </p:nvSpPr>
        <p:spPr>
          <a:xfrm>
            <a:off x="1129225" y="1638300"/>
            <a:ext cx="6881100" cy="1650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4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39" name="Google Shape;539;p58"/>
          <p:cNvSpPr txBox="1"/>
          <p:nvPr>
            <p:ph idx="1" type="subTitle"/>
          </p:nvPr>
        </p:nvSpPr>
        <p:spPr>
          <a:xfrm>
            <a:off x="2305225" y="3262525"/>
            <a:ext cx="4528800" cy="2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 header 1"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9"/>
          <p:cNvSpPr/>
          <p:nvPr/>
        </p:nvSpPr>
        <p:spPr>
          <a:xfrm flipH="1" rot="5400000">
            <a:off x="-278090" y="279086"/>
            <a:ext cx="5141489" cy="4585332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p59"/>
          <p:cNvSpPr txBox="1"/>
          <p:nvPr>
            <p:ph type="title"/>
          </p:nvPr>
        </p:nvSpPr>
        <p:spPr>
          <a:xfrm flipH="1">
            <a:off x="709650" y="2880150"/>
            <a:ext cx="37764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543" name="Google Shape;543;p59"/>
          <p:cNvSpPr txBox="1"/>
          <p:nvPr>
            <p:ph idx="2" type="title"/>
          </p:nvPr>
        </p:nvSpPr>
        <p:spPr>
          <a:xfrm flipH="1">
            <a:off x="3447224" y="1721225"/>
            <a:ext cx="13344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544" name="Google Shape;544;p59"/>
          <p:cNvSpPr txBox="1"/>
          <p:nvPr>
            <p:ph idx="1" type="subTitle"/>
          </p:nvPr>
        </p:nvSpPr>
        <p:spPr>
          <a:xfrm flipH="1">
            <a:off x="709650" y="3776950"/>
            <a:ext cx="3776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545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60"/>
          <p:cNvSpPr/>
          <p:nvPr/>
        </p:nvSpPr>
        <p:spPr>
          <a:xfrm rot="10800000">
            <a:off x="-8002" y="2967570"/>
            <a:ext cx="4436125" cy="2159800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7" name="Google Shape;547;p60"/>
          <p:cNvSpPr/>
          <p:nvPr/>
        </p:nvSpPr>
        <p:spPr>
          <a:xfrm rot="-5400000">
            <a:off x="4272594" y="261911"/>
            <a:ext cx="5141489" cy="4585332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8" name="Google Shape;548;p60"/>
          <p:cNvSpPr/>
          <p:nvPr/>
        </p:nvSpPr>
        <p:spPr>
          <a:xfrm rot="5400000">
            <a:off x="-292710" y="212357"/>
            <a:ext cx="5263695" cy="4694319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60"/>
          <p:cNvSpPr/>
          <p:nvPr/>
        </p:nvSpPr>
        <p:spPr>
          <a:xfrm rot="10800000">
            <a:off x="-8002" y="-16130"/>
            <a:ext cx="1964725" cy="1752200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0" name="Google Shape;550;p60"/>
          <p:cNvSpPr/>
          <p:nvPr/>
        </p:nvSpPr>
        <p:spPr>
          <a:xfrm>
            <a:off x="7216873" y="3468520"/>
            <a:ext cx="1964725" cy="1752200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1" name="Google Shape;551;p60"/>
          <p:cNvSpPr/>
          <p:nvPr/>
        </p:nvSpPr>
        <p:spPr>
          <a:xfrm rot="-5400000">
            <a:off x="7277548" y="92645"/>
            <a:ext cx="1964725" cy="1752200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2" name="Google Shape;552;p60"/>
          <p:cNvSpPr/>
          <p:nvPr/>
        </p:nvSpPr>
        <p:spPr>
          <a:xfrm rot="10800000">
            <a:off x="9117184" y="3619214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hlink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60"/>
          <p:cNvSpPr/>
          <p:nvPr/>
        </p:nvSpPr>
        <p:spPr>
          <a:xfrm rot="10800000">
            <a:off x="9117184" y="2708091"/>
            <a:ext cx="176" cy="172"/>
          </a:xfrm>
          <a:custGeom>
            <a:rect b="b" l="l" r="r" t="t"/>
            <a:pathLst>
              <a:path extrusionOk="0" h="1" w="1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chemeClr val="hlink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60"/>
          <p:cNvSpPr/>
          <p:nvPr/>
        </p:nvSpPr>
        <p:spPr>
          <a:xfrm flipH="1" rot="10800000">
            <a:off x="7991305" y="5118077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hlink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5" name="Google Shape;555;p60"/>
          <p:cNvSpPr/>
          <p:nvPr/>
        </p:nvSpPr>
        <p:spPr>
          <a:xfrm flipH="1" rot="10800000">
            <a:off x="7991305" y="5118077"/>
            <a:ext cx="176" cy="172"/>
          </a:xfrm>
          <a:custGeom>
            <a:rect b="b" l="l" r="r" t="t"/>
            <a:pathLst>
              <a:path extrusionOk="0" h="1" w="1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chemeClr val="hlink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6" name="Google Shape;556;p60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57" name="Google Shape;557;p60"/>
          <p:cNvSpPr txBox="1"/>
          <p:nvPr>
            <p:ph idx="1" type="body"/>
          </p:nvPr>
        </p:nvSpPr>
        <p:spPr>
          <a:xfrm>
            <a:off x="720000" y="1118401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/>
            </a:lvl1pPr>
            <a:lvl2pPr indent="-3048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2pPr>
            <a:lvl3pPr indent="-3048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3pPr>
            <a:lvl4pPr indent="-3048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4pPr>
            <a:lvl5pPr indent="-3048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5pPr>
            <a:lvl6pPr indent="-3048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/>
            </a:lvl6pPr>
            <a:lvl7pPr indent="-3048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/>
            </a:lvl7pPr>
            <a:lvl8pPr indent="-3048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/>
            </a:lvl8pPr>
            <a:lvl9pPr indent="-3048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AutoNum type="romanLcPeriod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_1_1_1_1_1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1"/>
          <p:cNvSpPr/>
          <p:nvPr/>
        </p:nvSpPr>
        <p:spPr>
          <a:xfrm rot="-5400000">
            <a:off x="4280610" y="288319"/>
            <a:ext cx="5141489" cy="4585332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61"/>
          <p:cNvSpPr/>
          <p:nvPr/>
        </p:nvSpPr>
        <p:spPr>
          <a:xfrm rot="5400000">
            <a:off x="-253173" y="207225"/>
            <a:ext cx="5200627" cy="4694319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61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62" name="Google Shape;562;p61"/>
          <p:cNvSpPr txBox="1"/>
          <p:nvPr>
            <p:ph idx="2" type="title"/>
          </p:nvPr>
        </p:nvSpPr>
        <p:spPr>
          <a:xfrm>
            <a:off x="720000" y="1917395"/>
            <a:ext cx="23055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63" name="Google Shape;563;p61"/>
          <p:cNvSpPr txBox="1"/>
          <p:nvPr>
            <p:ph idx="1" type="subTitle"/>
          </p:nvPr>
        </p:nvSpPr>
        <p:spPr>
          <a:xfrm>
            <a:off x="720000" y="2345575"/>
            <a:ext cx="23055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64" name="Google Shape;564;p61"/>
          <p:cNvSpPr txBox="1"/>
          <p:nvPr>
            <p:ph idx="3" type="title"/>
          </p:nvPr>
        </p:nvSpPr>
        <p:spPr>
          <a:xfrm>
            <a:off x="3419269" y="1917395"/>
            <a:ext cx="23055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65" name="Google Shape;565;p61"/>
          <p:cNvSpPr txBox="1"/>
          <p:nvPr>
            <p:ph idx="4" type="subTitle"/>
          </p:nvPr>
        </p:nvSpPr>
        <p:spPr>
          <a:xfrm>
            <a:off x="3419269" y="2345575"/>
            <a:ext cx="23055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66" name="Google Shape;566;p61"/>
          <p:cNvSpPr txBox="1"/>
          <p:nvPr>
            <p:ph idx="5" type="title"/>
          </p:nvPr>
        </p:nvSpPr>
        <p:spPr>
          <a:xfrm>
            <a:off x="720000" y="3776655"/>
            <a:ext cx="23055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67" name="Google Shape;567;p61"/>
          <p:cNvSpPr txBox="1"/>
          <p:nvPr>
            <p:ph idx="6" type="subTitle"/>
          </p:nvPr>
        </p:nvSpPr>
        <p:spPr>
          <a:xfrm>
            <a:off x="720000" y="4205925"/>
            <a:ext cx="23055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68" name="Google Shape;568;p61"/>
          <p:cNvSpPr txBox="1"/>
          <p:nvPr>
            <p:ph idx="7" type="title"/>
          </p:nvPr>
        </p:nvSpPr>
        <p:spPr>
          <a:xfrm>
            <a:off x="3419269" y="3776655"/>
            <a:ext cx="23055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69" name="Google Shape;569;p61"/>
          <p:cNvSpPr txBox="1"/>
          <p:nvPr>
            <p:ph idx="8" type="subTitle"/>
          </p:nvPr>
        </p:nvSpPr>
        <p:spPr>
          <a:xfrm>
            <a:off x="3419269" y="4205925"/>
            <a:ext cx="23055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70" name="Google Shape;570;p61"/>
          <p:cNvSpPr txBox="1"/>
          <p:nvPr>
            <p:ph idx="9" type="title"/>
          </p:nvPr>
        </p:nvSpPr>
        <p:spPr>
          <a:xfrm>
            <a:off x="6118545" y="1917395"/>
            <a:ext cx="23055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71" name="Google Shape;571;p61"/>
          <p:cNvSpPr txBox="1"/>
          <p:nvPr>
            <p:ph idx="13" type="subTitle"/>
          </p:nvPr>
        </p:nvSpPr>
        <p:spPr>
          <a:xfrm>
            <a:off x="6118545" y="2345575"/>
            <a:ext cx="23055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72" name="Google Shape;572;p61"/>
          <p:cNvSpPr txBox="1"/>
          <p:nvPr>
            <p:ph idx="14" type="title"/>
          </p:nvPr>
        </p:nvSpPr>
        <p:spPr>
          <a:xfrm>
            <a:off x="6118545" y="3776655"/>
            <a:ext cx="23055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573" name="Google Shape;573;p61"/>
          <p:cNvSpPr txBox="1"/>
          <p:nvPr>
            <p:ph idx="15" type="subTitle"/>
          </p:nvPr>
        </p:nvSpPr>
        <p:spPr>
          <a:xfrm>
            <a:off x="6118545" y="4205925"/>
            <a:ext cx="23055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74" name="Google Shape;574;p61"/>
          <p:cNvSpPr txBox="1"/>
          <p:nvPr>
            <p:ph idx="16" type="title"/>
          </p:nvPr>
        </p:nvSpPr>
        <p:spPr>
          <a:xfrm>
            <a:off x="687407" y="1347952"/>
            <a:ext cx="7347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75" name="Google Shape;575;p61"/>
          <p:cNvSpPr txBox="1"/>
          <p:nvPr>
            <p:ph idx="17" type="title"/>
          </p:nvPr>
        </p:nvSpPr>
        <p:spPr>
          <a:xfrm>
            <a:off x="720000" y="3208310"/>
            <a:ext cx="7347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76" name="Google Shape;576;p61"/>
          <p:cNvSpPr txBox="1"/>
          <p:nvPr>
            <p:ph idx="18" type="title"/>
          </p:nvPr>
        </p:nvSpPr>
        <p:spPr>
          <a:xfrm>
            <a:off x="3419275" y="1347952"/>
            <a:ext cx="7347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77" name="Google Shape;577;p61"/>
          <p:cNvSpPr txBox="1"/>
          <p:nvPr>
            <p:ph idx="19" type="title"/>
          </p:nvPr>
        </p:nvSpPr>
        <p:spPr>
          <a:xfrm>
            <a:off x="3419275" y="3208310"/>
            <a:ext cx="7347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78" name="Google Shape;578;p61"/>
          <p:cNvSpPr txBox="1"/>
          <p:nvPr>
            <p:ph idx="20" type="title"/>
          </p:nvPr>
        </p:nvSpPr>
        <p:spPr>
          <a:xfrm>
            <a:off x="6118550" y="1347952"/>
            <a:ext cx="7347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79" name="Google Shape;579;p61"/>
          <p:cNvSpPr txBox="1"/>
          <p:nvPr>
            <p:ph idx="21" type="title"/>
          </p:nvPr>
        </p:nvSpPr>
        <p:spPr>
          <a:xfrm>
            <a:off x="6118550" y="3208310"/>
            <a:ext cx="7347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/>
          <p:nvPr/>
        </p:nvSpPr>
        <p:spPr>
          <a:xfrm rot="-5400000">
            <a:off x="4293910" y="279082"/>
            <a:ext cx="5141489" cy="4585332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61" name="Google Shape;61;p7"/>
          <p:cNvSpPr/>
          <p:nvPr/>
        </p:nvSpPr>
        <p:spPr>
          <a:xfrm rot="5400000">
            <a:off x="-253173" y="207225"/>
            <a:ext cx="5200627" cy="4694319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62" name="Google Shape;62;p7"/>
          <p:cNvSpPr txBox="1"/>
          <p:nvPr>
            <p:ph type="title"/>
          </p:nvPr>
        </p:nvSpPr>
        <p:spPr>
          <a:xfrm>
            <a:off x="720000" y="539500"/>
            <a:ext cx="72195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3" name="Google Shape;63;p7"/>
          <p:cNvSpPr txBox="1"/>
          <p:nvPr>
            <p:ph idx="1" type="subTitle"/>
          </p:nvPr>
        </p:nvSpPr>
        <p:spPr>
          <a:xfrm>
            <a:off x="720000" y="1541950"/>
            <a:ext cx="4150800" cy="27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unito Light"/>
              <a:buChar char="●"/>
              <a:defRPr sz="16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64" name="Google Shape;64;p7"/>
          <p:cNvGrpSpPr/>
          <p:nvPr/>
        </p:nvGrpSpPr>
        <p:grpSpPr>
          <a:xfrm rot="10800000">
            <a:off x="-17" y="3848043"/>
            <a:ext cx="1130465" cy="1294452"/>
            <a:chOff x="7852208" y="207243"/>
            <a:chExt cx="1130465" cy="1294452"/>
          </a:xfrm>
        </p:grpSpPr>
        <p:sp>
          <p:nvSpPr>
            <p:cNvPr id="65" name="Google Shape;65;p7"/>
            <p:cNvSpPr/>
            <p:nvPr/>
          </p:nvSpPr>
          <p:spPr>
            <a:xfrm flipH="1" rot="4411677">
              <a:off x="8651511" y="1388008"/>
              <a:ext cx="120707" cy="86962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7"/>
            <p:cNvSpPr/>
            <p:nvPr/>
          </p:nvSpPr>
          <p:spPr>
            <a:xfrm flipH="1" rot="4411677">
              <a:off x="8865502" y="1014328"/>
              <a:ext cx="112536" cy="93744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7" name="Google Shape;67;p7"/>
            <p:cNvSpPr/>
            <p:nvPr/>
          </p:nvSpPr>
          <p:spPr>
            <a:xfrm flipH="1" rot="4411677">
              <a:off x="8730576" y="436004"/>
              <a:ext cx="112291" cy="74734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8" name="Google Shape;68;p7"/>
            <p:cNvSpPr/>
            <p:nvPr/>
          </p:nvSpPr>
          <p:spPr>
            <a:xfrm flipH="1" rot="4411677">
              <a:off x="8298828" y="304469"/>
              <a:ext cx="144129" cy="110112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7"/>
            <p:cNvSpPr/>
            <p:nvPr/>
          </p:nvSpPr>
          <p:spPr>
            <a:xfrm flipH="1" rot="4411677">
              <a:off x="8474155" y="965386"/>
              <a:ext cx="98238" cy="71384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flipH="1" rot="4411677">
              <a:off x="8072404" y="617423"/>
              <a:ext cx="162976" cy="101397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7"/>
            <p:cNvSpPr/>
            <p:nvPr/>
          </p:nvSpPr>
          <p:spPr>
            <a:xfrm flipH="1" rot="4411677">
              <a:off x="7848553" y="234593"/>
              <a:ext cx="116213" cy="79200"/>
            </a:xfrm>
            <a:custGeom>
              <a:rect b="b" l="l" r="r" t="t"/>
              <a:pathLst>
                <a:path extrusionOk="0" h="2908" w="4267">
                  <a:moveTo>
                    <a:pt x="2350" y="1"/>
                  </a:moveTo>
                  <a:cubicBezTo>
                    <a:pt x="2148" y="1"/>
                    <a:pt x="1926" y="39"/>
                    <a:pt x="1689" y="125"/>
                  </a:cubicBezTo>
                  <a:cubicBezTo>
                    <a:pt x="0" y="721"/>
                    <a:pt x="507" y="2908"/>
                    <a:pt x="1917" y="2908"/>
                  </a:cubicBezTo>
                  <a:cubicBezTo>
                    <a:pt x="2126" y="2908"/>
                    <a:pt x="2356" y="2859"/>
                    <a:pt x="2602" y="2750"/>
                  </a:cubicBezTo>
                  <a:cubicBezTo>
                    <a:pt x="4267" y="2028"/>
                    <a:pt x="3816" y="1"/>
                    <a:pt x="23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2" name="Google Shape;72;p7"/>
          <p:cNvSpPr/>
          <p:nvPr/>
        </p:nvSpPr>
        <p:spPr>
          <a:xfrm flipH="1" rot="10800000">
            <a:off x="7839328" y="2932"/>
            <a:ext cx="1351534" cy="1205338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BLANK_1_1_1_1_1_1_1"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62"/>
          <p:cNvSpPr/>
          <p:nvPr/>
        </p:nvSpPr>
        <p:spPr>
          <a:xfrm rot="5400000">
            <a:off x="-292710" y="212357"/>
            <a:ext cx="5263695" cy="4694319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62"/>
          <p:cNvSpPr/>
          <p:nvPr/>
        </p:nvSpPr>
        <p:spPr>
          <a:xfrm rot="-5400000">
            <a:off x="4978971" y="634293"/>
            <a:ext cx="4807486" cy="3506678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1686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62"/>
          <p:cNvSpPr/>
          <p:nvPr/>
        </p:nvSpPr>
        <p:spPr>
          <a:xfrm rot="-5400000">
            <a:off x="7277548" y="92645"/>
            <a:ext cx="1964725" cy="1752200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62"/>
          <p:cNvSpPr/>
          <p:nvPr/>
        </p:nvSpPr>
        <p:spPr>
          <a:xfrm flipH="1" rot="-5400000">
            <a:off x="-1001868" y="2263643"/>
            <a:ext cx="3873624" cy="1885937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p62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586" name="Google Shape;586;p62"/>
          <p:cNvSpPr txBox="1"/>
          <p:nvPr>
            <p:ph idx="1" type="subTitle"/>
          </p:nvPr>
        </p:nvSpPr>
        <p:spPr>
          <a:xfrm>
            <a:off x="1913141" y="2345575"/>
            <a:ext cx="23055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7" name="Google Shape;587;p62"/>
          <p:cNvSpPr txBox="1"/>
          <p:nvPr>
            <p:ph idx="2" type="subTitle"/>
          </p:nvPr>
        </p:nvSpPr>
        <p:spPr>
          <a:xfrm>
            <a:off x="4925359" y="2345575"/>
            <a:ext cx="23055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8" name="Google Shape;588;p62"/>
          <p:cNvSpPr txBox="1"/>
          <p:nvPr>
            <p:ph idx="3" type="subTitle"/>
          </p:nvPr>
        </p:nvSpPr>
        <p:spPr>
          <a:xfrm>
            <a:off x="1913141" y="4205925"/>
            <a:ext cx="23055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89" name="Google Shape;589;p62"/>
          <p:cNvSpPr txBox="1"/>
          <p:nvPr>
            <p:ph idx="4" type="subTitle"/>
          </p:nvPr>
        </p:nvSpPr>
        <p:spPr>
          <a:xfrm>
            <a:off x="4925359" y="4205925"/>
            <a:ext cx="2305500" cy="39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590" name="Google Shape;590;p62">
            <a:hlinkClick/>
          </p:cNvPr>
          <p:cNvSpPr txBox="1"/>
          <p:nvPr>
            <p:ph idx="5" type="title"/>
          </p:nvPr>
        </p:nvSpPr>
        <p:spPr>
          <a:xfrm>
            <a:off x="2698541" y="1347952"/>
            <a:ext cx="7347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91" name="Google Shape;591;p62"/>
          <p:cNvSpPr txBox="1"/>
          <p:nvPr>
            <p:ph idx="6" type="title"/>
          </p:nvPr>
        </p:nvSpPr>
        <p:spPr>
          <a:xfrm>
            <a:off x="2698541" y="3208310"/>
            <a:ext cx="7347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92" name="Google Shape;592;p62">
            <a:hlinkClick/>
          </p:cNvPr>
          <p:cNvSpPr txBox="1"/>
          <p:nvPr>
            <p:ph idx="7" type="title"/>
          </p:nvPr>
        </p:nvSpPr>
        <p:spPr>
          <a:xfrm>
            <a:off x="5710759" y="1347952"/>
            <a:ext cx="7347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93" name="Google Shape;593;p62"/>
          <p:cNvSpPr txBox="1"/>
          <p:nvPr>
            <p:ph idx="8" type="title"/>
          </p:nvPr>
        </p:nvSpPr>
        <p:spPr>
          <a:xfrm>
            <a:off x="5710759" y="3208310"/>
            <a:ext cx="734700" cy="356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594" name="Google Shape;594;p62"/>
          <p:cNvSpPr txBox="1"/>
          <p:nvPr>
            <p:ph idx="9" type="subTitle"/>
          </p:nvPr>
        </p:nvSpPr>
        <p:spPr>
          <a:xfrm>
            <a:off x="1913741" y="1857700"/>
            <a:ext cx="23043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95" name="Google Shape;595;p62"/>
          <p:cNvSpPr txBox="1"/>
          <p:nvPr>
            <p:ph idx="13" type="subTitle"/>
          </p:nvPr>
        </p:nvSpPr>
        <p:spPr>
          <a:xfrm>
            <a:off x="1913741" y="3716950"/>
            <a:ext cx="23043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96" name="Google Shape;596;p62"/>
          <p:cNvSpPr txBox="1"/>
          <p:nvPr>
            <p:ph idx="14" type="subTitle"/>
          </p:nvPr>
        </p:nvSpPr>
        <p:spPr>
          <a:xfrm>
            <a:off x="4926553" y="1857700"/>
            <a:ext cx="23043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97" name="Google Shape;597;p62"/>
          <p:cNvSpPr txBox="1"/>
          <p:nvPr>
            <p:ph idx="15" type="subTitle"/>
          </p:nvPr>
        </p:nvSpPr>
        <p:spPr>
          <a:xfrm>
            <a:off x="4926553" y="3716950"/>
            <a:ext cx="2304300" cy="48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3"/>
          <p:cNvSpPr/>
          <p:nvPr/>
        </p:nvSpPr>
        <p:spPr>
          <a:xfrm flipH="1">
            <a:off x="42247" y="332588"/>
            <a:ext cx="4033634" cy="3703857"/>
          </a:xfrm>
          <a:custGeom>
            <a:rect b="b" l="l" r="r" t="t"/>
            <a:pathLst>
              <a:path extrusionOk="0" h="45364" w="49400">
                <a:moveTo>
                  <a:pt x="14184" y="2711"/>
                </a:moveTo>
                <a:cubicBezTo>
                  <a:pt x="9663" y="5563"/>
                  <a:pt x="2430" y="12657"/>
                  <a:pt x="830" y="17734"/>
                </a:cubicBezTo>
                <a:cubicBezTo>
                  <a:pt x="-770" y="22811"/>
                  <a:pt x="-74" y="28585"/>
                  <a:pt x="4586" y="33175"/>
                </a:cubicBezTo>
                <a:cubicBezTo>
                  <a:pt x="9246" y="37766"/>
                  <a:pt x="21627" y="44929"/>
                  <a:pt x="28791" y="45277"/>
                </a:cubicBezTo>
                <a:cubicBezTo>
                  <a:pt x="35955" y="45625"/>
                  <a:pt x="44649" y="41244"/>
                  <a:pt x="47570" y="35262"/>
                </a:cubicBezTo>
                <a:cubicBezTo>
                  <a:pt x="50491" y="29281"/>
                  <a:pt x="49587" y="15161"/>
                  <a:pt x="46318" y="9388"/>
                </a:cubicBezTo>
                <a:cubicBezTo>
                  <a:pt x="43049" y="3615"/>
                  <a:pt x="33312" y="1737"/>
                  <a:pt x="27956" y="624"/>
                </a:cubicBezTo>
                <a:cubicBezTo>
                  <a:pt x="22600" y="-489"/>
                  <a:pt x="18705" y="-141"/>
                  <a:pt x="14184" y="2711"/>
                </a:cubicBezTo>
                <a:close/>
              </a:path>
            </a:pathLst>
          </a:custGeom>
          <a:solidFill>
            <a:srgbClr val="CDD7B6">
              <a:alpha val="23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00" name="Google Shape;600;p63"/>
          <p:cNvSpPr txBox="1"/>
          <p:nvPr>
            <p:ph type="title"/>
          </p:nvPr>
        </p:nvSpPr>
        <p:spPr>
          <a:xfrm>
            <a:off x="713225" y="1368850"/>
            <a:ext cx="3600600" cy="77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52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01" name="Google Shape;601;p63"/>
          <p:cNvSpPr txBox="1"/>
          <p:nvPr>
            <p:ph idx="1" type="subTitle"/>
          </p:nvPr>
        </p:nvSpPr>
        <p:spPr>
          <a:xfrm>
            <a:off x="713225" y="2401350"/>
            <a:ext cx="3600600" cy="666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02" name="Google Shape;602;p63"/>
          <p:cNvSpPr/>
          <p:nvPr/>
        </p:nvSpPr>
        <p:spPr>
          <a:xfrm flipH="1" rot="-5400000">
            <a:off x="3610265" y="-391313"/>
            <a:ext cx="5141489" cy="5926116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64"/>
          <p:cNvSpPr txBox="1"/>
          <p:nvPr>
            <p:ph type="title"/>
          </p:nvPr>
        </p:nvSpPr>
        <p:spPr>
          <a:xfrm>
            <a:off x="4562025" y="2985000"/>
            <a:ext cx="3801600" cy="533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05" name="Google Shape;605;p64"/>
          <p:cNvSpPr txBox="1"/>
          <p:nvPr>
            <p:ph idx="2" type="title"/>
          </p:nvPr>
        </p:nvSpPr>
        <p:spPr>
          <a:xfrm>
            <a:off x="4562025" y="1712375"/>
            <a:ext cx="11349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606" name="Google Shape;606;p64"/>
          <p:cNvSpPr/>
          <p:nvPr/>
        </p:nvSpPr>
        <p:spPr>
          <a:xfrm rot="-5400000">
            <a:off x="4280610" y="270248"/>
            <a:ext cx="5141489" cy="4585332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7" name="Google Shape;607;p64"/>
          <p:cNvSpPr txBox="1"/>
          <p:nvPr>
            <p:ph idx="1" type="subTitle"/>
          </p:nvPr>
        </p:nvSpPr>
        <p:spPr>
          <a:xfrm>
            <a:off x="4562025" y="3854750"/>
            <a:ext cx="38016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4_1_1">
    <p:spTree>
      <p:nvGrpSpPr>
        <p:cNvPr id="608" name="Shape 6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9" name="Google Shape;609;p65"/>
          <p:cNvSpPr/>
          <p:nvPr/>
        </p:nvSpPr>
        <p:spPr>
          <a:xfrm flipH="1" rot="5400000">
            <a:off x="-967138" y="-660240"/>
            <a:ext cx="3038644" cy="2951931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65"/>
          <p:cNvSpPr/>
          <p:nvPr/>
        </p:nvSpPr>
        <p:spPr>
          <a:xfrm flipH="1" rot="-5400000">
            <a:off x="6748613" y="2614647"/>
            <a:ext cx="3371468" cy="3006775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65"/>
          <p:cNvSpPr txBox="1"/>
          <p:nvPr>
            <p:ph type="title"/>
          </p:nvPr>
        </p:nvSpPr>
        <p:spPr>
          <a:xfrm>
            <a:off x="2336850" y="1238300"/>
            <a:ext cx="4470300" cy="146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9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12" name="Google Shape;612;p65"/>
          <p:cNvSpPr txBox="1"/>
          <p:nvPr>
            <p:ph idx="1" type="subTitle"/>
          </p:nvPr>
        </p:nvSpPr>
        <p:spPr>
          <a:xfrm>
            <a:off x="2718050" y="2838100"/>
            <a:ext cx="37080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13" name="Google Shape;613;p65"/>
          <p:cNvSpPr/>
          <p:nvPr/>
        </p:nvSpPr>
        <p:spPr>
          <a:xfrm flipH="1" rot="10800000">
            <a:off x="7216873" y="-16130"/>
            <a:ext cx="1964725" cy="1752200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4" name="Google Shape;614;p65"/>
          <p:cNvSpPr/>
          <p:nvPr/>
        </p:nvSpPr>
        <p:spPr>
          <a:xfrm flipH="1">
            <a:off x="-8002" y="3468520"/>
            <a:ext cx="1964725" cy="1752200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4_1_1_1_1_1"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p66"/>
          <p:cNvSpPr txBox="1"/>
          <p:nvPr>
            <p:ph type="title"/>
          </p:nvPr>
        </p:nvSpPr>
        <p:spPr>
          <a:xfrm>
            <a:off x="862050" y="1536400"/>
            <a:ext cx="2943300" cy="60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17" name="Google Shape;617;p66"/>
          <p:cNvSpPr txBox="1"/>
          <p:nvPr>
            <p:ph idx="1" type="subTitle"/>
          </p:nvPr>
        </p:nvSpPr>
        <p:spPr>
          <a:xfrm>
            <a:off x="862050" y="2174600"/>
            <a:ext cx="2943300" cy="143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18" name="Google Shape;618;p66"/>
          <p:cNvSpPr/>
          <p:nvPr/>
        </p:nvSpPr>
        <p:spPr>
          <a:xfrm rot="10800000">
            <a:off x="-45497" y="-21510"/>
            <a:ext cx="1274321" cy="1002959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9" name="Google Shape;619;p66"/>
          <p:cNvSpPr/>
          <p:nvPr/>
        </p:nvSpPr>
        <p:spPr>
          <a:xfrm rot="10800000">
            <a:off x="-84185" y="4248502"/>
            <a:ext cx="2751285" cy="975798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TITLE_AND_TWO_COLUMNS_1_1_1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67"/>
          <p:cNvSpPr/>
          <p:nvPr/>
        </p:nvSpPr>
        <p:spPr>
          <a:xfrm flipH="1" rot="5400000">
            <a:off x="-356042" y="334033"/>
            <a:ext cx="5153277" cy="4485457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67"/>
          <p:cNvSpPr/>
          <p:nvPr/>
        </p:nvSpPr>
        <p:spPr>
          <a:xfrm flipH="1" rot="-5400000">
            <a:off x="4227197" y="206579"/>
            <a:ext cx="5221453" cy="4656647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67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24" name="Google Shape;624;p67"/>
          <p:cNvSpPr txBox="1"/>
          <p:nvPr>
            <p:ph idx="1" type="subTitle"/>
          </p:nvPr>
        </p:nvSpPr>
        <p:spPr>
          <a:xfrm>
            <a:off x="4769849" y="1518825"/>
            <a:ext cx="3468900" cy="25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625" name="Google Shape;625;p67"/>
          <p:cNvSpPr txBox="1"/>
          <p:nvPr>
            <p:ph idx="2" type="subTitle"/>
          </p:nvPr>
        </p:nvSpPr>
        <p:spPr>
          <a:xfrm>
            <a:off x="905251" y="1518825"/>
            <a:ext cx="3468900" cy="25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3">
  <p:cSld name="CUSTOM_13_1_1_1"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68"/>
          <p:cNvSpPr/>
          <p:nvPr/>
        </p:nvSpPr>
        <p:spPr>
          <a:xfrm flipH="1" rot="-5400000">
            <a:off x="4213650" y="207225"/>
            <a:ext cx="5200627" cy="4694319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8" name="Google Shape;628;p68"/>
          <p:cNvSpPr/>
          <p:nvPr/>
        </p:nvSpPr>
        <p:spPr>
          <a:xfrm flipH="1" rot="5400000">
            <a:off x="-274294" y="279082"/>
            <a:ext cx="5141489" cy="4585332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9" name="Google Shape;629;p68"/>
          <p:cNvSpPr/>
          <p:nvPr/>
        </p:nvSpPr>
        <p:spPr>
          <a:xfrm rot="10800000">
            <a:off x="-29706" y="-14683"/>
            <a:ext cx="1180210" cy="1081808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0" name="Google Shape;630;p68"/>
          <p:cNvSpPr txBox="1"/>
          <p:nvPr>
            <p:ph type="title"/>
          </p:nvPr>
        </p:nvSpPr>
        <p:spPr>
          <a:xfrm flipH="1">
            <a:off x="4732950" y="2781625"/>
            <a:ext cx="3701400" cy="12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631" name="Google Shape;631;p68"/>
          <p:cNvSpPr txBox="1"/>
          <p:nvPr>
            <p:ph idx="2" type="title"/>
          </p:nvPr>
        </p:nvSpPr>
        <p:spPr>
          <a:xfrm flipH="1">
            <a:off x="5916450" y="1253875"/>
            <a:ext cx="13344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632" name="Google Shape;632;p68"/>
          <p:cNvSpPr txBox="1"/>
          <p:nvPr>
            <p:ph idx="1" type="subTitle"/>
          </p:nvPr>
        </p:nvSpPr>
        <p:spPr>
          <a:xfrm flipH="1">
            <a:off x="4732950" y="4210400"/>
            <a:ext cx="3701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4" name="Google Shape;634;p69"/>
          <p:cNvGrpSpPr/>
          <p:nvPr/>
        </p:nvGrpSpPr>
        <p:grpSpPr>
          <a:xfrm rot="10800000">
            <a:off x="67467" y="3944014"/>
            <a:ext cx="609238" cy="1228123"/>
            <a:chOff x="8415916" y="13915"/>
            <a:chExt cx="609238" cy="1228123"/>
          </a:xfrm>
        </p:grpSpPr>
        <p:sp>
          <p:nvSpPr>
            <p:cNvPr id="635" name="Google Shape;635;p69"/>
            <p:cNvSpPr/>
            <p:nvPr/>
          </p:nvSpPr>
          <p:spPr>
            <a:xfrm rot="-6214160">
              <a:off x="8841575" y="1152412"/>
              <a:ext cx="96292" cy="69373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69"/>
            <p:cNvSpPr/>
            <p:nvPr/>
          </p:nvSpPr>
          <p:spPr>
            <a:xfrm rot="-6214160">
              <a:off x="8552011" y="977837"/>
              <a:ext cx="89774" cy="74782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69"/>
            <p:cNvSpPr/>
            <p:nvPr/>
          </p:nvSpPr>
          <p:spPr>
            <a:xfrm rot="-6214160">
              <a:off x="8410612" y="525573"/>
              <a:ext cx="89578" cy="59617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69"/>
            <p:cNvSpPr/>
            <p:nvPr/>
          </p:nvSpPr>
          <p:spPr>
            <a:xfrm rot="-6214160">
              <a:off x="8639593" y="266784"/>
              <a:ext cx="114976" cy="87840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p69"/>
            <p:cNvSpPr/>
            <p:nvPr/>
          </p:nvSpPr>
          <p:spPr>
            <a:xfrm rot="-6214160">
              <a:off x="8808879" y="786099"/>
              <a:ext cx="78367" cy="56945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p69"/>
            <p:cNvSpPr/>
            <p:nvPr/>
          </p:nvSpPr>
          <p:spPr>
            <a:xfrm rot="-6214160">
              <a:off x="8905160" y="396696"/>
              <a:ext cx="130011" cy="80888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69"/>
            <p:cNvSpPr/>
            <p:nvPr/>
          </p:nvSpPr>
          <p:spPr>
            <a:xfrm rot="-6214160">
              <a:off x="8937217" y="34796"/>
              <a:ext cx="92707" cy="63181"/>
            </a:xfrm>
            <a:custGeom>
              <a:rect b="b" l="l" r="r" t="t"/>
              <a:pathLst>
                <a:path extrusionOk="0" h="2908" w="4267">
                  <a:moveTo>
                    <a:pt x="2350" y="1"/>
                  </a:moveTo>
                  <a:cubicBezTo>
                    <a:pt x="2148" y="1"/>
                    <a:pt x="1926" y="39"/>
                    <a:pt x="1689" y="125"/>
                  </a:cubicBezTo>
                  <a:cubicBezTo>
                    <a:pt x="0" y="721"/>
                    <a:pt x="507" y="2908"/>
                    <a:pt x="1917" y="2908"/>
                  </a:cubicBezTo>
                  <a:cubicBezTo>
                    <a:pt x="2126" y="2908"/>
                    <a:pt x="2356" y="2859"/>
                    <a:pt x="2602" y="2750"/>
                  </a:cubicBezTo>
                  <a:cubicBezTo>
                    <a:pt x="4267" y="2028"/>
                    <a:pt x="3816" y="1"/>
                    <a:pt x="23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2" name="Google Shape;642;p69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11"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p70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5" name="Google Shape;645;p70"/>
          <p:cNvSpPr/>
          <p:nvPr/>
        </p:nvSpPr>
        <p:spPr>
          <a:xfrm rot="-5400000">
            <a:off x="4651903" y="252785"/>
            <a:ext cx="4748937" cy="423524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6" name="Google Shape;646;p70"/>
          <p:cNvSpPr/>
          <p:nvPr/>
        </p:nvSpPr>
        <p:spPr>
          <a:xfrm rot="5400000">
            <a:off x="-219901" y="1297625"/>
            <a:ext cx="4065802" cy="362600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7" name="Google Shape;647;p70"/>
          <p:cNvSpPr/>
          <p:nvPr/>
        </p:nvSpPr>
        <p:spPr>
          <a:xfrm flipH="1" rot="10800000">
            <a:off x="6053352" y="3638792"/>
            <a:ext cx="3090648" cy="1504733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8" name="Google Shape;648;p70"/>
          <p:cNvGrpSpPr/>
          <p:nvPr/>
        </p:nvGrpSpPr>
        <p:grpSpPr>
          <a:xfrm rot="10800000">
            <a:off x="67467" y="3944014"/>
            <a:ext cx="609238" cy="1228123"/>
            <a:chOff x="8415916" y="13915"/>
            <a:chExt cx="609238" cy="1228123"/>
          </a:xfrm>
        </p:grpSpPr>
        <p:sp>
          <p:nvSpPr>
            <p:cNvPr id="649" name="Google Shape;649;p70"/>
            <p:cNvSpPr/>
            <p:nvPr/>
          </p:nvSpPr>
          <p:spPr>
            <a:xfrm rot="-6214160">
              <a:off x="8841575" y="1152412"/>
              <a:ext cx="96292" cy="69373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0" name="Google Shape;650;p70"/>
            <p:cNvSpPr/>
            <p:nvPr/>
          </p:nvSpPr>
          <p:spPr>
            <a:xfrm rot="-6214160">
              <a:off x="8552011" y="977837"/>
              <a:ext cx="89774" cy="74782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1" name="Google Shape;651;p70"/>
            <p:cNvSpPr/>
            <p:nvPr/>
          </p:nvSpPr>
          <p:spPr>
            <a:xfrm rot="-6214160">
              <a:off x="8410612" y="525573"/>
              <a:ext cx="89578" cy="59617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2" name="Google Shape;652;p70"/>
            <p:cNvSpPr/>
            <p:nvPr/>
          </p:nvSpPr>
          <p:spPr>
            <a:xfrm rot="-6214160">
              <a:off x="8639593" y="266784"/>
              <a:ext cx="114976" cy="87840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3" name="Google Shape;653;p70"/>
            <p:cNvSpPr/>
            <p:nvPr/>
          </p:nvSpPr>
          <p:spPr>
            <a:xfrm rot="-6214160">
              <a:off x="8808879" y="786099"/>
              <a:ext cx="78367" cy="56945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4" name="Google Shape;654;p70"/>
            <p:cNvSpPr/>
            <p:nvPr/>
          </p:nvSpPr>
          <p:spPr>
            <a:xfrm rot="-6214160">
              <a:off x="8905160" y="396696"/>
              <a:ext cx="130011" cy="80888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5" name="Google Shape;655;p70"/>
            <p:cNvSpPr/>
            <p:nvPr/>
          </p:nvSpPr>
          <p:spPr>
            <a:xfrm rot="-6214160">
              <a:off x="8937217" y="34796"/>
              <a:ext cx="92707" cy="63181"/>
            </a:xfrm>
            <a:custGeom>
              <a:rect b="b" l="l" r="r" t="t"/>
              <a:pathLst>
                <a:path extrusionOk="0" h="2908" w="4267">
                  <a:moveTo>
                    <a:pt x="2350" y="1"/>
                  </a:moveTo>
                  <a:cubicBezTo>
                    <a:pt x="2148" y="1"/>
                    <a:pt x="1926" y="39"/>
                    <a:pt x="1689" y="125"/>
                  </a:cubicBezTo>
                  <a:cubicBezTo>
                    <a:pt x="0" y="721"/>
                    <a:pt x="507" y="2908"/>
                    <a:pt x="1917" y="2908"/>
                  </a:cubicBezTo>
                  <a:cubicBezTo>
                    <a:pt x="2126" y="2908"/>
                    <a:pt x="2356" y="2859"/>
                    <a:pt x="2602" y="2750"/>
                  </a:cubicBezTo>
                  <a:cubicBezTo>
                    <a:pt x="4267" y="2028"/>
                    <a:pt x="3816" y="1"/>
                    <a:pt x="23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56" name="Google Shape;656;p70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57" name="Google Shape;657;p70"/>
          <p:cNvSpPr txBox="1"/>
          <p:nvPr>
            <p:ph idx="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TWO_COLUMNS_1_1">
    <p:spTree>
      <p:nvGrpSpPr>
        <p:cNvPr id="658" name="Shape 6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9" name="Google Shape;659;p71"/>
          <p:cNvSpPr/>
          <p:nvPr/>
        </p:nvSpPr>
        <p:spPr>
          <a:xfrm>
            <a:off x="5848450" y="-52825"/>
            <a:ext cx="3295597" cy="2005806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0" name="Google Shape;660;p71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1" name="Google Shape;661;p71"/>
          <p:cNvSpPr txBox="1"/>
          <p:nvPr>
            <p:ph idx="1" type="body"/>
          </p:nvPr>
        </p:nvSpPr>
        <p:spPr>
          <a:xfrm>
            <a:off x="1058320" y="2280450"/>
            <a:ext cx="3042600" cy="18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662" name="Google Shape;662;p71"/>
          <p:cNvSpPr txBox="1"/>
          <p:nvPr>
            <p:ph idx="2" type="body"/>
          </p:nvPr>
        </p:nvSpPr>
        <p:spPr>
          <a:xfrm>
            <a:off x="5043070" y="2280450"/>
            <a:ext cx="3042600" cy="18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2pPr>
            <a:lvl3pPr indent="-304800" lvl="2" marL="1371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3pPr>
            <a:lvl4pPr indent="-304800" lvl="3" marL="18288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4pPr>
            <a:lvl5pPr indent="-304800" lvl="4" marL="22860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5pPr>
            <a:lvl6pPr indent="-304800" lvl="5" marL="27432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■"/>
              <a:defRPr/>
            </a:lvl6pPr>
            <a:lvl7pPr indent="-304800" lvl="6" marL="32004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●"/>
              <a:defRPr/>
            </a:lvl7pPr>
            <a:lvl8pPr indent="-304800" lvl="7" marL="365760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Roboto Condensed Light"/>
              <a:buChar char="○"/>
              <a:defRPr/>
            </a:lvl8pPr>
            <a:lvl9pPr indent="-304800" lvl="8" marL="4114800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Roboto Condensed Light"/>
              <a:buChar char="■"/>
              <a:defRPr/>
            </a:lvl9pPr>
          </a:lstStyle>
          <a:p/>
        </p:txBody>
      </p:sp>
      <p:sp>
        <p:nvSpPr>
          <p:cNvPr id="663" name="Google Shape;663;p71"/>
          <p:cNvSpPr/>
          <p:nvPr/>
        </p:nvSpPr>
        <p:spPr>
          <a:xfrm rot="5400000">
            <a:off x="-338883" y="3811097"/>
            <a:ext cx="2344703" cy="2277510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6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64" name="Google Shape;664;p71"/>
          <p:cNvSpPr txBox="1"/>
          <p:nvPr>
            <p:ph idx="3" type="subTitle"/>
          </p:nvPr>
        </p:nvSpPr>
        <p:spPr>
          <a:xfrm>
            <a:off x="1058320" y="1768050"/>
            <a:ext cx="30426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665" name="Google Shape;665;p71"/>
          <p:cNvSpPr txBox="1"/>
          <p:nvPr>
            <p:ph idx="4" type="subTitle"/>
          </p:nvPr>
        </p:nvSpPr>
        <p:spPr>
          <a:xfrm>
            <a:off x="5043070" y="1768050"/>
            <a:ext cx="3042600" cy="51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 rot="-5400000">
            <a:off x="4209847" y="207225"/>
            <a:ext cx="5200627" cy="4694319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75" name="Google Shape;75;p8"/>
          <p:cNvSpPr/>
          <p:nvPr/>
        </p:nvSpPr>
        <p:spPr>
          <a:xfrm>
            <a:off x="4707873" y="-5"/>
            <a:ext cx="4436125" cy="2159800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8"/>
          <p:cNvSpPr/>
          <p:nvPr/>
        </p:nvSpPr>
        <p:spPr>
          <a:xfrm rot="5400000">
            <a:off x="-303110" y="177882"/>
            <a:ext cx="5263695" cy="4694319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84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  <p:sp>
        <p:nvSpPr>
          <p:cNvPr id="77" name="Google Shape;77;p8"/>
          <p:cNvSpPr/>
          <p:nvPr/>
        </p:nvSpPr>
        <p:spPr>
          <a:xfrm rot="10800000">
            <a:off x="-18402" y="3009295"/>
            <a:ext cx="4436125" cy="2159800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8"/>
          <p:cNvSpPr/>
          <p:nvPr/>
        </p:nvSpPr>
        <p:spPr>
          <a:xfrm rot="10800000">
            <a:off x="-18402" y="-29739"/>
            <a:ext cx="1964725" cy="1752200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" name="Google Shape;79;p8"/>
          <p:cNvSpPr/>
          <p:nvPr/>
        </p:nvSpPr>
        <p:spPr>
          <a:xfrm>
            <a:off x="7206473" y="3402495"/>
            <a:ext cx="1964725" cy="1752200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8"/>
          <p:cNvSpPr txBox="1"/>
          <p:nvPr>
            <p:ph type="title"/>
          </p:nvPr>
        </p:nvSpPr>
        <p:spPr>
          <a:xfrm>
            <a:off x="1139400" y="1514850"/>
            <a:ext cx="6865200" cy="211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7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6"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72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68" name="Google Shape;668;p72"/>
          <p:cNvSpPr txBox="1"/>
          <p:nvPr>
            <p:ph idx="2" type="title"/>
          </p:nvPr>
        </p:nvSpPr>
        <p:spPr>
          <a:xfrm>
            <a:off x="937700" y="2181386"/>
            <a:ext cx="21753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69" name="Google Shape;669;p72"/>
          <p:cNvSpPr txBox="1"/>
          <p:nvPr>
            <p:ph idx="1" type="subTitle"/>
          </p:nvPr>
        </p:nvSpPr>
        <p:spPr>
          <a:xfrm>
            <a:off x="937700" y="2643356"/>
            <a:ext cx="21753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0" name="Google Shape;670;p72"/>
          <p:cNvSpPr txBox="1"/>
          <p:nvPr>
            <p:ph idx="3" type="title"/>
          </p:nvPr>
        </p:nvSpPr>
        <p:spPr>
          <a:xfrm>
            <a:off x="3484350" y="3277204"/>
            <a:ext cx="21753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71" name="Google Shape;671;p72"/>
          <p:cNvSpPr txBox="1"/>
          <p:nvPr>
            <p:ph idx="4" type="subTitle"/>
          </p:nvPr>
        </p:nvSpPr>
        <p:spPr>
          <a:xfrm>
            <a:off x="3484350" y="3739175"/>
            <a:ext cx="21753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2" name="Google Shape;672;p72"/>
          <p:cNvSpPr txBox="1"/>
          <p:nvPr>
            <p:ph idx="5" type="title"/>
          </p:nvPr>
        </p:nvSpPr>
        <p:spPr>
          <a:xfrm>
            <a:off x="6031147" y="2181386"/>
            <a:ext cx="21753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673" name="Google Shape;673;p72"/>
          <p:cNvSpPr txBox="1"/>
          <p:nvPr>
            <p:ph idx="6" type="subTitle"/>
          </p:nvPr>
        </p:nvSpPr>
        <p:spPr>
          <a:xfrm>
            <a:off x="6031147" y="2643356"/>
            <a:ext cx="21753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674" name="Google Shape;674;p72"/>
          <p:cNvSpPr/>
          <p:nvPr/>
        </p:nvSpPr>
        <p:spPr>
          <a:xfrm rot="-5400000">
            <a:off x="5293136" y="215838"/>
            <a:ext cx="4065802" cy="362600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5" name="Google Shape;675;p72"/>
          <p:cNvSpPr/>
          <p:nvPr/>
        </p:nvSpPr>
        <p:spPr>
          <a:xfrm flipH="1" rot="10800000">
            <a:off x="6638852" y="3904664"/>
            <a:ext cx="2544561" cy="1238861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6" name="Google Shape;676;p72"/>
          <p:cNvSpPr/>
          <p:nvPr/>
        </p:nvSpPr>
        <p:spPr>
          <a:xfrm rot="5400000">
            <a:off x="-261803" y="651438"/>
            <a:ext cx="4748937" cy="423524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USTOM_11_1"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73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9" name="Google Shape;679;p73"/>
          <p:cNvSpPr/>
          <p:nvPr/>
        </p:nvSpPr>
        <p:spPr>
          <a:xfrm rot="-5400000">
            <a:off x="4651903" y="252785"/>
            <a:ext cx="4748937" cy="423524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0" name="Google Shape;680;p73"/>
          <p:cNvSpPr/>
          <p:nvPr/>
        </p:nvSpPr>
        <p:spPr>
          <a:xfrm rot="5400000">
            <a:off x="-219901" y="1297625"/>
            <a:ext cx="4065802" cy="362600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1" name="Google Shape;681;p73"/>
          <p:cNvSpPr/>
          <p:nvPr/>
        </p:nvSpPr>
        <p:spPr>
          <a:xfrm rot="10800000">
            <a:off x="-44198" y="3638792"/>
            <a:ext cx="3090648" cy="1504733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82" name="Google Shape;682;p73"/>
          <p:cNvGrpSpPr/>
          <p:nvPr/>
        </p:nvGrpSpPr>
        <p:grpSpPr>
          <a:xfrm rot="10800000">
            <a:off x="67467" y="3944014"/>
            <a:ext cx="609238" cy="1228123"/>
            <a:chOff x="8415916" y="13915"/>
            <a:chExt cx="609238" cy="1228123"/>
          </a:xfrm>
        </p:grpSpPr>
        <p:sp>
          <p:nvSpPr>
            <p:cNvPr id="683" name="Google Shape;683;p73"/>
            <p:cNvSpPr/>
            <p:nvPr/>
          </p:nvSpPr>
          <p:spPr>
            <a:xfrm rot="-6214160">
              <a:off x="8841575" y="1152412"/>
              <a:ext cx="96292" cy="69373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4" name="Google Shape;684;p73"/>
            <p:cNvSpPr/>
            <p:nvPr/>
          </p:nvSpPr>
          <p:spPr>
            <a:xfrm rot="-6214160">
              <a:off x="8552011" y="977837"/>
              <a:ext cx="89774" cy="74782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5" name="Google Shape;685;p73"/>
            <p:cNvSpPr/>
            <p:nvPr/>
          </p:nvSpPr>
          <p:spPr>
            <a:xfrm rot="-6214160">
              <a:off x="8410612" y="525573"/>
              <a:ext cx="89578" cy="59617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6" name="Google Shape;686;p73"/>
            <p:cNvSpPr/>
            <p:nvPr/>
          </p:nvSpPr>
          <p:spPr>
            <a:xfrm rot="-6214160">
              <a:off x="8639593" y="266784"/>
              <a:ext cx="114976" cy="87840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7" name="Google Shape;687;p73"/>
            <p:cNvSpPr/>
            <p:nvPr/>
          </p:nvSpPr>
          <p:spPr>
            <a:xfrm rot="-6214160">
              <a:off x="8808879" y="786099"/>
              <a:ext cx="78367" cy="56945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8" name="Google Shape;688;p73"/>
            <p:cNvSpPr/>
            <p:nvPr/>
          </p:nvSpPr>
          <p:spPr>
            <a:xfrm rot="-6214160">
              <a:off x="8905160" y="396696"/>
              <a:ext cx="130011" cy="80888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9" name="Google Shape;689;p73"/>
            <p:cNvSpPr/>
            <p:nvPr/>
          </p:nvSpPr>
          <p:spPr>
            <a:xfrm rot="-6214160">
              <a:off x="8937217" y="34796"/>
              <a:ext cx="92707" cy="63181"/>
            </a:xfrm>
            <a:custGeom>
              <a:rect b="b" l="l" r="r" t="t"/>
              <a:pathLst>
                <a:path extrusionOk="0" h="2908" w="4267">
                  <a:moveTo>
                    <a:pt x="2350" y="1"/>
                  </a:moveTo>
                  <a:cubicBezTo>
                    <a:pt x="2148" y="1"/>
                    <a:pt x="1926" y="39"/>
                    <a:pt x="1689" y="125"/>
                  </a:cubicBezTo>
                  <a:cubicBezTo>
                    <a:pt x="0" y="721"/>
                    <a:pt x="507" y="2908"/>
                    <a:pt x="1917" y="2908"/>
                  </a:cubicBezTo>
                  <a:cubicBezTo>
                    <a:pt x="2126" y="2908"/>
                    <a:pt x="2356" y="2859"/>
                    <a:pt x="2602" y="2750"/>
                  </a:cubicBezTo>
                  <a:cubicBezTo>
                    <a:pt x="4267" y="2028"/>
                    <a:pt x="3816" y="1"/>
                    <a:pt x="23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0" name="Google Shape;690;p73"/>
          <p:cNvSpPr txBox="1"/>
          <p:nvPr>
            <p:ph type="title"/>
          </p:nvPr>
        </p:nvSpPr>
        <p:spPr>
          <a:xfrm>
            <a:off x="713232" y="539496"/>
            <a:ext cx="7704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691" name="Google Shape;691;p73"/>
          <p:cNvSpPr txBox="1"/>
          <p:nvPr>
            <p:ph idx="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10">
    <p:spTree>
      <p:nvGrpSpPr>
        <p:cNvPr id="692" name="Shape 6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" name="Google Shape;693;p74"/>
          <p:cNvSpPr/>
          <p:nvPr/>
        </p:nvSpPr>
        <p:spPr>
          <a:xfrm rot="5400000">
            <a:off x="-256848" y="651438"/>
            <a:ext cx="4748937" cy="423524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4" name="Google Shape;694;p74"/>
          <p:cNvSpPr/>
          <p:nvPr/>
        </p:nvSpPr>
        <p:spPr>
          <a:xfrm rot="-5400000">
            <a:off x="5298090" y="215838"/>
            <a:ext cx="4065802" cy="362600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5" name="Google Shape;695;p74"/>
          <p:cNvSpPr txBox="1"/>
          <p:nvPr>
            <p:ph type="title"/>
          </p:nvPr>
        </p:nvSpPr>
        <p:spPr>
          <a:xfrm>
            <a:off x="713225" y="539525"/>
            <a:ext cx="7717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">
    <p:spTree>
      <p:nvGrpSpPr>
        <p:cNvPr id="696" name="Shape 6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7" name="Google Shape;697;p75"/>
          <p:cNvSpPr/>
          <p:nvPr/>
        </p:nvSpPr>
        <p:spPr>
          <a:xfrm flipH="1" rot="10800000">
            <a:off x="3641150" y="47"/>
            <a:ext cx="5502802" cy="1829647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8" name="Google Shape;698;p75"/>
          <p:cNvSpPr/>
          <p:nvPr/>
        </p:nvSpPr>
        <p:spPr>
          <a:xfrm flipH="1" rot="-5400000">
            <a:off x="4560290" y="594755"/>
            <a:ext cx="4808861" cy="4288685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9" name="Google Shape;699;p75"/>
          <p:cNvSpPr/>
          <p:nvPr/>
        </p:nvSpPr>
        <p:spPr>
          <a:xfrm flipH="1" rot="10800000">
            <a:off x="4707875" y="2983700"/>
            <a:ext cx="4436125" cy="2159800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0" name="Google Shape;700;p75"/>
          <p:cNvSpPr txBox="1"/>
          <p:nvPr>
            <p:ph type="title"/>
          </p:nvPr>
        </p:nvSpPr>
        <p:spPr>
          <a:xfrm>
            <a:off x="3051750" y="3924263"/>
            <a:ext cx="5379000" cy="53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701" name="Google Shape;701;p75"/>
          <p:cNvSpPr txBox="1"/>
          <p:nvPr>
            <p:ph idx="1" type="subTitle"/>
          </p:nvPr>
        </p:nvSpPr>
        <p:spPr>
          <a:xfrm>
            <a:off x="5077650" y="1736800"/>
            <a:ext cx="3353100" cy="2069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23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6_1"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76"/>
          <p:cNvSpPr/>
          <p:nvPr/>
        </p:nvSpPr>
        <p:spPr>
          <a:xfrm rot="-5400000">
            <a:off x="5304752" y="219900"/>
            <a:ext cx="4065802" cy="362600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4" name="Google Shape;704;p76"/>
          <p:cNvSpPr/>
          <p:nvPr/>
        </p:nvSpPr>
        <p:spPr>
          <a:xfrm flipH="1" rot="10800000">
            <a:off x="6606093" y="3906677"/>
            <a:ext cx="2544561" cy="1238861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5" name="Google Shape;705;p76"/>
          <p:cNvSpPr/>
          <p:nvPr/>
        </p:nvSpPr>
        <p:spPr>
          <a:xfrm rot="5400000">
            <a:off x="-294561" y="653450"/>
            <a:ext cx="4748937" cy="423524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6" name="Google Shape;706;p76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07" name="Google Shape;707;p76"/>
          <p:cNvSpPr txBox="1"/>
          <p:nvPr>
            <p:ph idx="1" type="subTitle"/>
          </p:nvPr>
        </p:nvSpPr>
        <p:spPr>
          <a:xfrm flipH="1">
            <a:off x="2111275" y="1404375"/>
            <a:ext cx="2415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08" name="Google Shape;708;p76"/>
          <p:cNvSpPr txBox="1"/>
          <p:nvPr>
            <p:ph idx="2" type="subTitle"/>
          </p:nvPr>
        </p:nvSpPr>
        <p:spPr>
          <a:xfrm flipH="1">
            <a:off x="2111275" y="3865000"/>
            <a:ext cx="2415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09" name="Google Shape;709;p76"/>
          <p:cNvSpPr txBox="1"/>
          <p:nvPr>
            <p:ph idx="3" type="subTitle"/>
          </p:nvPr>
        </p:nvSpPr>
        <p:spPr>
          <a:xfrm flipH="1">
            <a:off x="2111275" y="2634688"/>
            <a:ext cx="2415600" cy="74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10" name="Google Shape;710;p76"/>
          <p:cNvSpPr/>
          <p:nvPr/>
        </p:nvSpPr>
        <p:spPr>
          <a:xfrm flipH="1" rot="10800000">
            <a:off x="7705824" y="-140472"/>
            <a:ext cx="1621291" cy="1112822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1" name="Google Shape;711;p76"/>
          <p:cNvSpPr txBox="1"/>
          <p:nvPr>
            <p:ph idx="4" type="subTitle"/>
          </p:nvPr>
        </p:nvSpPr>
        <p:spPr>
          <a:xfrm>
            <a:off x="2111275" y="1116325"/>
            <a:ext cx="24141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12" name="Google Shape;712;p76"/>
          <p:cNvSpPr txBox="1"/>
          <p:nvPr>
            <p:ph idx="5" type="subTitle"/>
          </p:nvPr>
        </p:nvSpPr>
        <p:spPr>
          <a:xfrm>
            <a:off x="2111275" y="2346077"/>
            <a:ext cx="24141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13" name="Google Shape;713;p76"/>
          <p:cNvSpPr txBox="1"/>
          <p:nvPr>
            <p:ph idx="6" type="subTitle"/>
          </p:nvPr>
        </p:nvSpPr>
        <p:spPr>
          <a:xfrm>
            <a:off x="2111275" y="3577049"/>
            <a:ext cx="2414100" cy="4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0">
  <p:cSld name="CUSTOM_11_1_1_1_1_1_1_1_1"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77"/>
          <p:cNvSpPr/>
          <p:nvPr/>
        </p:nvSpPr>
        <p:spPr>
          <a:xfrm rot="-5400000">
            <a:off x="6761888" y="-588048"/>
            <a:ext cx="1833678" cy="3009754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6" name="Google Shape;716;p77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17" name="Google Shape;717;p77"/>
          <p:cNvSpPr/>
          <p:nvPr/>
        </p:nvSpPr>
        <p:spPr>
          <a:xfrm flipH="1">
            <a:off x="184" y="-1"/>
            <a:ext cx="2388853" cy="1163052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8" name="Google Shape;718;p77"/>
          <p:cNvSpPr/>
          <p:nvPr/>
        </p:nvSpPr>
        <p:spPr>
          <a:xfrm flipH="1" rot="10800000">
            <a:off x="6980173" y="4070752"/>
            <a:ext cx="2203423" cy="1072773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CUSTOM_11_1_1"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p78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21" name="Google Shape;721;p78"/>
          <p:cNvSpPr/>
          <p:nvPr/>
        </p:nvSpPr>
        <p:spPr>
          <a:xfrm rot="-5400000">
            <a:off x="4651903" y="252785"/>
            <a:ext cx="4748937" cy="423524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2" name="Google Shape;722;p78"/>
          <p:cNvSpPr/>
          <p:nvPr/>
        </p:nvSpPr>
        <p:spPr>
          <a:xfrm rot="5400000">
            <a:off x="-219901" y="1297625"/>
            <a:ext cx="4065802" cy="362600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78"/>
          <p:cNvSpPr/>
          <p:nvPr/>
        </p:nvSpPr>
        <p:spPr>
          <a:xfrm rot="10800000">
            <a:off x="-44198" y="3638792"/>
            <a:ext cx="3090648" cy="1504733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24" name="Google Shape;724;p78"/>
          <p:cNvGrpSpPr/>
          <p:nvPr/>
        </p:nvGrpSpPr>
        <p:grpSpPr>
          <a:xfrm rot="10800000">
            <a:off x="67467" y="3944014"/>
            <a:ext cx="609238" cy="1228123"/>
            <a:chOff x="8415916" y="13915"/>
            <a:chExt cx="609238" cy="1228123"/>
          </a:xfrm>
        </p:grpSpPr>
        <p:sp>
          <p:nvSpPr>
            <p:cNvPr id="725" name="Google Shape;725;p78"/>
            <p:cNvSpPr/>
            <p:nvPr/>
          </p:nvSpPr>
          <p:spPr>
            <a:xfrm rot="-6214160">
              <a:off x="8841575" y="1152412"/>
              <a:ext cx="96292" cy="69373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6" name="Google Shape;726;p78"/>
            <p:cNvSpPr/>
            <p:nvPr/>
          </p:nvSpPr>
          <p:spPr>
            <a:xfrm rot="-6214160">
              <a:off x="8552011" y="977837"/>
              <a:ext cx="89774" cy="74782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7" name="Google Shape;727;p78"/>
            <p:cNvSpPr/>
            <p:nvPr/>
          </p:nvSpPr>
          <p:spPr>
            <a:xfrm rot="-6214160">
              <a:off x="8410612" y="525573"/>
              <a:ext cx="89578" cy="59617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8" name="Google Shape;728;p78"/>
            <p:cNvSpPr/>
            <p:nvPr/>
          </p:nvSpPr>
          <p:spPr>
            <a:xfrm rot="-6214160">
              <a:off x="8639593" y="266784"/>
              <a:ext cx="114976" cy="87840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9" name="Google Shape;729;p78"/>
            <p:cNvSpPr/>
            <p:nvPr/>
          </p:nvSpPr>
          <p:spPr>
            <a:xfrm rot="-6214160">
              <a:off x="8808879" y="786099"/>
              <a:ext cx="78367" cy="56945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0" name="Google Shape;730;p78"/>
            <p:cNvSpPr/>
            <p:nvPr/>
          </p:nvSpPr>
          <p:spPr>
            <a:xfrm rot="-6214160">
              <a:off x="8905160" y="396696"/>
              <a:ext cx="130011" cy="80888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1" name="Google Shape;731;p78"/>
            <p:cNvSpPr/>
            <p:nvPr/>
          </p:nvSpPr>
          <p:spPr>
            <a:xfrm rot="-6214160">
              <a:off x="8937217" y="34796"/>
              <a:ext cx="92707" cy="63181"/>
            </a:xfrm>
            <a:custGeom>
              <a:rect b="b" l="l" r="r" t="t"/>
              <a:pathLst>
                <a:path extrusionOk="0" h="2908" w="4267">
                  <a:moveTo>
                    <a:pt x="2350" y="1"/>
                  </a:moveTo>
                  <a:cubicBezTo>
                    <a:pt x="2148" y="1"/>
                    <a:pt x="1926" y="39"/>
                    <a:pt x="1689" y="125"/>
                  </a:cubicBezTo>
                  <a:cubicBezTo>
                    <a:pt x="0" y="721"/>
                    <a:pt x="507" y="2908"/>
                    <a:pt x="1917" y="2908"/>
                  </a:cubicBezTo>
                  <a:cubicBezTo>
                    <a:pt x="2126" y="2908"/>
                    <a:pt x="2356" y="2859"/>
                    <a:pt x="2602" y="2750"/>
                  </a:cubicBezTo>
                  <a:cubicBezTo>
                    <a:pt x="4267" y="2028"/>
                    <a:pt x="3816" y="1"/>
                    <a:pt x="23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32" name="Google Shape;732;p78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33" name="Google Shape;733;p78"/>
          <p:cNvSpPr txBox="1"/>
          <p:nvPr>
            <p:ph idx="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5"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p79"/>
          <p:cNvSpPr/>
          <p:nvPr/>
        </p:nvSpPr>
        <p:spPr>
          <a:xfrm rot="5400000">
            <a:off x="-278097" y="279080"/>
            <a:ext cx="5141489" cy="4585332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6" name="Google Shape;736;p79"/>
          <p:cNvSpPr/>
          <p:nvPr/>
        </p:nvSpPr>
        <p:spPr>
          <a:xfrm rot="-5400000">
            <a:off x="4209847" y="207225"/>
            <a:ext cx="5200627" cy="4694319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7" name="Google Shape;737;p79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38" name="Google Shape;738;p79"/>
          <p:cNvSpPr txBox="1"/>
          <p:nvPr>
            <p:ph idx="2" type="title"/>
          </p:nvPr>
        </p:nvSpPr>
        <p:spPr>
          <a:xfrm>
            <a:off x="2183334" y="1618250"/>
            <a:ext cx="19782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39" name="Google Shape;739;p79"/>
          <p:cNvSpPr txBox="1"/>
          <p:nvPr>
            <p:ph idx="1" type="subTitle"/>
          </p:nvPr>
        </p:nvSpPr>
        <p:spPr>
          <a:xfrm>
            <a:off x="2183334" y="1990793"/>
            <a:ext cx="19782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0" name="Google Shape;740;p79"/>
          <p:cNvSpPr txBox="1"/>
          <p:nvPr>
            <p:ph idx="3" type="title"/>
          </p:nvPr>
        </p:nvSpPr>
        <p:spPr>
          <a:xfrm>
            <a:off x="6289750" y="1618250"/>
            <a:ext cx="19782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41" name="Google Shape;741;p79"/>
          <p:cNvSpPr txBox="1"/>
          <p:nvPr>
            <p:ph idx="4" type="subTitle"/>
          </p:nvPr>
        </p:nvSpPr>
        <p:spPr>
          <a:xfrm>
            <a:off x="6300179" y="1990793"/>
            <a:ext cx="19782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2" name="Google Shape;742;p79"/>
          <p:cNvSpPr txBox="1"/>
          <p:nvPr>
            <p:ph idx="5" type="title"/>
          </p:nvPr>
        </p:nvSpPr>
        <p:spPr>
          <a:xfrm>
            <a:off x="2183334" y="3249875"/>
            <a:ext cx="19782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43" name="Google Shape;743;p79"/>
          <p:cNvSpPr txBox="1"/>
          <p:nvPr>
            <p:ph idx="6" type="subTitle"/>
          </p:nvPr>
        </p:nvSpPr>
        <p:spPr>
          <a:xfrm>
            <a:off x="2183334" y="3622418"/>
            <a:ext cx="19782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44" name="Google Shape;744;p79"/>
          <p:cNvSpPr txBox="1"/>
          <p:nvPr>
            <p:ph idx="7" type="title"/>
          </p:nvPr>
        </p:nvSpPr>
        <p:spPr>
          <a:xfrm>
            <a:off x="6289750" y="3249875"/>
            <a:ext cx="19782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745" name="Google Shape;745;p79"/>
          <p:cNvSpPr txBox="1"/>
          <p:nvPr>
            <p:ph idx="8" type="subTitle"/>
          </p:nvPr>
        </p:nvSpPr>
        <p:spPr>
          <a:xfrm>
            <a:off x="6289746" y="3622418"/>
            <a:ext cx="19782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6">
  <p:cSld name="CUSTOM_11_1_1_1_1"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80"/>
          <p:cNvSpPr/>
          <p:nvPr/>
        </p:nvSpPr>
        <p:spPr>
          <a:xfrm>
            <a:off x="7019976" y="-5405"/>
            <a:ext cx="2124017" cy="1409917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8" name="Google Shape;748;p80"/>
          <p:cNvSpPr/>
          <p:nvPr/>
        </p:nvSpPr>
        <p:spPr>
          <a:xfrm flipH="1" rot="-5400000">
            <a:off x="7135448" y="3125207"/>
            <a:ext cx="2009324" cy="2027120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9" name="Google Shape;749;p80"/>
          <p:cNvSpPr/>
          <p:nvPr/>
        </p:nvSpPr>
        <p:spPr>
          <a:xfrm flipH="1" rot="5400000">
            <a:off x="191893" y="-195857"/>
            <a:ext cx="3890548" cy="4274317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50" name="Google Shape;750;p80"/>
          <p:cNvGrpSpPr/>
          <p:nvPr/>
        </p:nvGrpSpPr>
        <p:grpSpPr>
          <a:xfrm flipH="1" rot="10800000">
            <a:off x="146708" y="3886587"/>
            <a:ext cx="654477" cy="1072337"/>
            <a:chOff x="8415916" y="244516"/>
            <a:chExt cx="608816" cy="997523"/>
          </a:xfrm>
        </p:grpSpPr>
        <p:sp>
          <p:nvSpPr>
            <p:cNvPr id="751" name="Google Shape;751;p80"/>
            <p:cNvSpPr/>
            <p:nvPr/>
          </p:nvSpPr>
          <p:spPr>
            <a:xfrm rot="-6214160">
              <a:off x="8841575" y="1152412"/>
              <a:ext cx="96292" cy="69373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2" name="Google Shape;752;p80"/>
            <p:cNvSpPr/>
            <p:nvPr/>
          </p:nvSpPr>
          <p:spPr>
            <a:xfrm rot="-6214160">
              <a:off x="8552011" y="977837"/>
              <a:ext cx="89774" cy="74782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3" name="Google Shape;753;p80"/>
            <p:cNvSpPr/>
            <p:nvPr/>
          </p:nvSpPr>
          <p:spPr>
            <a:xfrm rot="-6214160">
              <a:off x="8410612" y="525573"/>
              <a:ext cx="89578" cy="59617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4" name="Google Shape;754;p80"/>
            <p:cNvSpPr/>
            <p:nvPr/>
          </p:nvSpPr>
          <p:spPr>
            <a:xfrm rot="-6214160">
              <a:off x="8639593" y="266784"/>
              <a:ext cx="114976" cy="87840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5" name="Google Shape;755;p80"/>
            <p:cNvSpPr/>
            <p:nvPr/>
          </p:nvSpPr>
          <p:spPr>
            <a:xfrm rot="-6214160">
              <a:off x="8808879" y="786099"/>
              <a:ext cx="78367" cy="56945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6" name="Google Shape;756;p80"/>
            <p:cNvSpPr/>
            <p:nvPr/>
          </p:nvSpPr>
          <p:spPr>
            <a:xfrm rot="-6214160">
              <a:off x="8905160" y="396696"/>
              <a:ext cx="130011" cy="80888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57" name="Google Shape;757;p80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758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81"/>
          <p:cNvSpPr/>
          <p:nvPr/>
        </p:nvSpPr>
        <p:spPr>
          <a:xfrm rot="5400000">
            <a:off x="-278075" y="272775"/>
            <a:ext cx="5141489" cy="4585332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0" name="Google Shape;760;p81"/>
          <p:cNvSpPr/>
          <p:nvPr/>
        </p:nvSpPr>
        <p:spPr>
          <a:xfrm rot="-5400000">
            <a:off x="4196570" y="244882"/>
            <a:ext cx="5200627" cy="4694319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1" name="Google Shape;761;p81"/>
          <p:cNvSpPr/>
          <p:nvPr/>
        </p:nvSpPr>
        <p:spPr>
          <a:xfrm flipH="1" rot="10800000">
            <a:off x="7839328" y="2932"/>
            <a:ext cx="1351534" cy="1205338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2" name="Google Shape;762;p81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63" name="Google Shape;763;p81"/>
          <p:cNvSpPr txBox="1"/>
          <p:nvPr>
            <p:ph idx="1" type="subTitle"/>
          </p:nvPr>
        </p:nvSpPr>
        <p:spPr>
          <a:xfrm>
            <a:off x="5055286" y="3806972"/>
            <a:ext cx="2505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4" name="Google Shape;764;p81"/>
          <p:cNvSpPr txBox="1"/>
          <p:nvPr>
            <p:ph idx="2" type="subTitle"/>
          </p:nvPr>
        </p:nvSpPr>
        <p:spPr>
          <a:xfrm>
            <a:off x="1583289" y="3806972"/>
            <a:ext cx="2505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765" name="Google Shape;765;p81"/>
          <p:cNvSpPr txBox="1"/>
          <p:nvPr>
            <p:ph idx="3" type="subTitle"/>
          </p:nvPr>
        </p:nvSpPr>
        <p:spPr>
          <a:xfrm>
            <a:off x="5055276" y="3376024"/>
            <a:ext cx="25056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66" name="Google Shape;766;p81"/>
          <p:cNvSpPr txBox="1"/>
          <p:nvPr>
            <p:ph idx="4" type="subTitle"/>
          </p:nvPr>
        </p:nvSpPr>
        <p:spPr>
          <a:xfrm>
            <a:off x="1583300" y="3376024"/>
            <a:ext cx="2505600" cy="4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9"/>
          <p:cNvSpPr/>
          <p:nvPr/>
        </p:nvSpPr>
        <p:spPr>
          <a:xfrm flipH="1">
            <a:off x="42247" y="332588"/>
            <a:ext cx="4033634" cy="3703857"/>
          </a:xfrm>
          <a:custGeom>
            <a:rect b="b" l="l" r="r" t="t"/>
            <a:pathLst>
              <a:path extrusionOk="0" h="45364" w="49400">
                <a:moveTo>
                  <a:pt x="14184" y="2711"/>
                </a:moveTo>
                <a:cubicBezTo>
                  <a:pt x="9663" y="5563"/>
                  <a:pt x="2430" y="12657"/>
                  <a:pt x="830" y="17734"/>
                </a:cubicBezTo>
                <a:cubicBezTo>
                  <a:pt x="-770" y="22811"/>
                  <a:pt x="-74" y="28585"/>
                  <a:pt x="4586" y="33175"/>
                </a:cubicBezTo>
                <a:cubicBezTo>
                  <a:pt x="9246" y="37766"/>
                  <a:pt x="21627" y="44929"/>
                  <a:pt x="28791" y="45277"/>
                </a:cubicBezTo>
                <a:cubicBezTo>
                  <a:pt x="35955" y="45625"/>
                  <a:pt x="44649" y="41244"/>
                  <a:pt x="47570" y="35262"/>
                </a:cubicBezTo>
                <a:cubicBezTo>
                  <a:pt x="50491" y="29281"/>
                  <a:pt x="49587" y="15161"/>
                  <a:pt x="46318" y="9388"/>
                </a:cubicBezTo>
                <a:cubicBezTo>
                  <a:pt x="43049" y="3615"/>
                  <a:pt x="33312" y="1737"/>
                  <a:pt x="27956" y="624"/>
                </a:cubicBezTo>
                <a:cubicBezTo>
                  <a:pt x="22600" y="-489"/>
                  <a:pt x="18705" y="-141"/>
                  <a:pt x="14184" y="271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</p:sp>
      <p:sp>
        <p:nvSpPr>
          <p:cNvPr id="83" name="Google Shape;83;p9"/>
          <p:cNvSpPr txBox="1"/>
          <p:nvPr>
            <p:ph type="title"/>
          </p:nvPr>
        </p:nvSpPr>
        <p:spPr>
          <a:xfrm>
            <a:off x="713225" y="1368850"/>
            <a:ext cx="3600600" cy="77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100"/>
              <a:buNone/>
              <a:defRPr sz="5200">
                <a:solidFill>
                  <a:schemeClr val="accent4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4" name="Google Shape;84;p9"/>
          <p:cNvSpPr txBox="1"/>
          <p:nvPr>
            <p:ph idx="1" type="subTitle"/>
          </p:nvPr>
        </p:nvSpPr>
        <p:spPr>
          <a:xfrm>
            <a:off x="713225" y="2401350"/>
            <a:ext cx="3600600" cy="666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5" name="Google Shape;85;p9"/>
          <p:cNvSpPr/>
          <p:nvPr/>
        </p:nvSpPr>
        <p:spPr>
          <a:xfrm flipH="1" rot="-5400000">
            <a:off x="3610265" y="-391313"/>
            <a:ext cx="5141489" cy="5926116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hlink"/>
                </a:solidFill>
              </a:rPr>
              <a:t> </a:t>
            </a:r>
            <a:endParaRPr>
              <a:solidFill>
                <a:schemeClr val="hlink"/>
              </a:solidFill>
            </a:endParaRPr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6_1_1"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82"/>
          <p:cNvSpPr/>
          <p:nvPr/>
        </p:nvSpPr>
        <p:spPr>
          <a:xfrm rot="10800000">
            <a:off x="-22193" y="3906677"/>
            <a:ext cx="2544561" cy="1238861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9" name="Google Shape;769;p82"/>
          <p:cNvSpPr/>
          <p:nvPr/>
        </p:nvSpPr>
        <p:spPr>
          <a:xfrm flipH="1" rot="-5400000">
            <a:off x="4674086" y="653450"/>
            <a:ext cx="4748937" cy="423524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0" name="Google Shape;770;p82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71" name="Google Shape;771;p82"/>
          <p:cNvSpPr txBox="1"/>
          <p:nvPr>
            <p:ph idx="1" type="subTitle"/>
          </p:nvPr>
        </p:nvSpPr>
        <p:spPr>
          <a:xfrm flipH="1">
            <a:off x="709650" y="3900800"/>
            <a:ext cx="24156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72" name="Google Shape;772;p82"/>
          <p:cNvSpPr/>
          <p:nvPr/>
        </p:nvSpPr>
        <p:spPr>
          <a:xfrm rot="10800000">
            <a:off x="-190114" y="-6"/>
            <a:ext cx="1457040" cy="1000156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3" name="Google Shape;773;p82"/>
          <p:cNvSpPr txBox="1"/>
          <p:nvPr>
            <p:ph idx="2" type="subTitle"/>
          </p:nvPr>
        </p:nvSpPr>
        <p:spPr>
          <a:xfrm>
            <a:off x="709650" y="3421525"/>
            <a:ext cx="2415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74" name="Google Shape;774;p82"/>
          <p:cNvSpPr txBox="1"/>
          <p:nvPr>
            <p:ph idx="3" type="subTitle"/>
          </p:nvPr>
        </p:nvSpPr>
        <p:spPr>
          <a:xfrm flipH="1">
            <a:off x="3364198" y="3900800"/>
            <a:ext cx="24156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75" name="Google Shape;775;p82"/>
          <p:cNvSpPr txBox="1"/>
          <p:nvPr>
            <p:ph idx="4" type="subTitle"/>
          </p:nvPr>
        </p:nvSpPr>
        <p:spPr>
          <a:xfrm>
            <a:off x="3364198" y="3421525"/>
            <a:ext cx="2415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76" name="Google Shape;776;p82"/>
          <p:cNvSpPr txBox="1"/>
          <p:nvPr>
            <p:ph idx="5" type="subTitle"/>
          </p:nvPr>
        </p:nvSpPr>
        <p:spPr>
          <a:xfrm flipH="1">
            <a:off x="6018750" y="3900800"/>
            <a:ext cx="2415600" cy="62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777" name="Google Shape;777;p82"/>
          <p:cNvSpPr txBox="1"/>
          <p:nvPr>
            <p:ph idx="6" type="subTitle"/>
          </p:nvPr>
        </p:nvSpPr>
        <p:spPr>
          <a:xfrm>
            <a:off x="6018750" y="3421525"/>
            <a:ext cx="24156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7">
  <p:cSld name="CUSTOM_11_1_1_1_1_1"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83"/>
          <p:cNvSpPr/>
          <p:nvPr/>
        </p:nvSpPr>
        <p:spPr>
          <a:xfrm>
            <a:off x="7019976" y="-5405"/>
            <a:ext cx="2124017" cy="1409917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0" name="Google Shape;780;p83"/>
          <p:cNvSpPr txBox="1"/>
          <p:nvPr>
            <p:ph idx="12" type="sldNum"/>
          </p:nvPr>
        </p:nvSpPr>
        <p:spPr>
          <a:xfrm flipH="1">
            <a:off x="146710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81" name="Google Shape;781;p83"/>
          <p:cNvSpPr/>
          <p:nvPr/>
        </p:nvSpPr>
        <p:spPr>
          <a:xfrm flipH="1" rot="-5400000">
            <a:off x="7569543" y="3559407"/>
            <a:ext cx="1329922" cy="1838408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2" name="Google Shape;782;p83"/>
          <p:cNvSpPr/>
          <p:nvPr/>
        </p:nvSpPr>
        <p:spPr>
          <a:xfrm flipH="1" rot="5400000">
            <a:off x="217040" y="-220812"/>
            <a:ext cx="1633079" cy="2066895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3" name="Google Shape;783;p83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p84"/>
          <p:cNvSpPr/>
          <p:nvPr/>
        </p:nvSpPr>
        <p:spPr>
          <a:xfrm rot="-5400000">
            <a:off x="4293910" y="279082"/>
            <a:ext cx="5141489" cy="4585332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6" name="Google Shape;786;p84"/>
          <p:cNvSpPr/>
          <p:nvPr/>
        </p:nvSpPr>
        <p:spPr>
          <a:xfrm rot="5400000">
            <a:off x="-253173" y="207225"/>
            <a:ext cx="5200627" cy="4694319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7" name="Google Shape;787;p84"/>
          <p:cNvSpPr txBox="1"/>
          <p:nvPr>
            <p:ph type="title"/>
          </p:nvPr>
        </p:nvSpPr>
        <p:spPr>
          <a:xfrm>
            <a:off x="720000" y="539500"/>
            <a:ext cx="72195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788" name="Google Shape;788;p84"/>
          <p:cNvSpPr txBox="1"/>
          <p:nvPr>
            <p:ph idx="1" type="subTitle"/>
          </p:nvPr>
        </p:nvSpPr>
        <p:spPr>
          <a:xfrm>
            <a:off x="720000" y="1541950"/>
            <a:ext cx="4150800" cy="270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1600"/>
              <a:buFont typeface="Nunito Light"/>
              <a:buChar char="●"/>
              <a:defRPr sz="1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/>
        </p:txBody>
      </p:sp>
      <p:grpSp>
        <p:nvGrpSpPr>
          <p:cNvPr id="789" name="Google Shape;789;p84"/>
          <p:cNvGrpSpPr/>
          <p:nvPr/>
        </p:nvGrpSpPr>
        <p:grpSpPr>
          <a:xfrm rot="10800000">
            <a:off x="-17" y="3848044"/>
            <a:ext cx="1130464" cy="1294452"/>
            <a:chOff x="7852209" y="207243"/>
            <a:chExt cx="1130464" cy="1294452"/>
          </a:xfrm>
        </p:grpSpPr>
        <p:sp>
          <p:nvSpPr>
            <p:cNvPr id="790" name="Google Shape;790;p84"/>
            <p:cNvSpPr/>
            <p:nvPr/>
          </p:nvSpPr>
          <p:spPr>
            <a:xfrm flipH="1" rot="4411677">
              <a:off x="8651511" y="1388008"/>
              <a:ext cx="120707" cy="86962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1" name="Google Shape;791;p84"/>
            <p:cNvSpPr/>
            <p:nvPr/>
          </p:nvSpPr>
          <p:spPr>
            <a:xfrm flipH="1" rot="4411677">
              <a:off x="8865502" y="1014328"/>
              <a:ext cx="112536" cy="93744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2" name="Google Shape;792;p84"/>
            <p:cNvSpPr/>
            <p:nvPr/>
          </p:nvSpPr>
          <p:spPr>
            <a:xfrm flipH="1" rot="4411677">
              <a:off x="8730576" y="436004"/>
              <a:ext cx="112291" cy="74734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3" name="Google Shape;793;p84"/>
            <p:cNvSpPr/>
            <p:nvPr/>
          </p:nvSpPr>
          <p:spPr>
            <a:xfrm flipH="1" rot="4411677">
              <a:off x="8298828" y="304469"/>
              <a:ext cx="144129" cy="110112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4" name="Google Shape;794;p84"/>
            <p:cNvSpPr/>
            <p:nvPr/>
          </p:nvSpPr>
          <p:spPr>
            <a:xfrm flipH="1" rot="4411677">
              <a:off x="8474155" y="965386"/>
              <a:ext cx="98238" cy="71384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5" name="Google Shape;795;p84"/>
            <p:cNvSpPr/>
            <p:nvPr/>
          </p:nvSpPr>
          <p:spPr>
            <a:xfrm flipH="1" rot="4411677">
              <a:off x="8072404" y="617423"/>
              <a:ext cx="162976" cy="101397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6" name="Google Shape;796;p84"/>
            <p:cNvSpPr/>
            <p:nvPr/>
          </p:nvSpPr>
          <p:spPr>
            <a:xfrm flipH="1" rot="4411677">
              <a:off x="7848553" y="234593"/>
              <a:ext cx="116213" cy="79200"/>
            </a:xfrm>
            <a:custGeom>
              <a:rect b="b" l="l" r="r" t="t"/>
              <a:pathLst>
                <a:path extrusionOk="0" h="2908" w="4267">
                  <a:moveTo>
                    <a:pt x="2350" y="1"/>
                  </a:moveTo>
                  <a:cubicBezTo>
                    <a:pt x="2148" y="1"/>
                    <a:pt x="1926" y="39"/>
                    <a:pt x="1689" y="125"/>
                  </a:cubicBezTo>
                  <a:cubicBezTo>
                    <a:pt x="0" y="721"/>
                    <a:pt x="507" y="2908"/>
                    <a:pt x="1917" y="2908"/>
                  </a:cubicBezTo>
                  <a:cubicBezTo>
                    <a:pt x="2126" y="2908"/>
                    <a:pt x="2356" y="2859"/>
                    <a:pt x="2602" y="2750"/>
                  </a:cubicBezTo>
                  <a:cubicBezTo>
                    <a:pt x="4267" y="2028"/>
                    <a:pt x="3816" y="1"/>
                    <a:pt x="23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97" name="Google Shape;797;p84"/>
          <p:cNvSpPr/>
          <p:nvPr/>
        </p:nvSpPr>
        <p:spPr>
          <a:xfrm flipH="1" rot="10800000">
            <a:off x="7839328" y="2932"/>
            <a:ext cx="1351534" cy="1205338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TITLE_AND_TWO_COLUMNS_1"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85"/>
          <p:cNvSpPr/>
          <p:nvPr/>
        </p:nvSpPr>
        <p:spPr>
          <a:xfrm flipH="1" rot="-5400000">
            <a:off x="5293136" y="1297625"/>
            <a:ext cx="4065802" cy="362600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0" name="Google Shape;800;p85"/>
          <p:cNvSpPr/>
          <p:nvPr/>
        </p:nvSpPr>
        <p:spPr>
          <a:xfrm flipH="1" rot="5400000">
            <a:off x="-261803" y="252785"/>
            <a:ext cx="4748937" cy="423524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1" name="Google Shape;801;p85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02" name="Google Shape;802;p85"/>
          <p:cNvSpPr txBox="1"/>
          <p:nvPr>
            <p:ph idx="2" type="title"/>
          </p:nvPr>
        </p:nvSpPr>
        <p:spPr>
          <a:xfrm>
            <a:off x="1596677" y="2861797"/>
            <a:ext cx="27426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b="0"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03" name="Google Shape;803;p85"/>
          <p:cNvSpPr txBox="1"/>
          <p:nvPr>
            <p:ph idx="3" type="title"/>
          </p:nvPr>
        </p:nvSpPr>
        <p:spPr>
          <a:xfrm>
            <a:off x="4804723" y="2861797"/>
            <a:ext cx="2742600" cy="37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b="0"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04" name="Google Shape;804;p85"/>
          <p:cNvSpPr txBox="1"/>
          <p:nvPr>
            <p:ph idx="1" type="subTitle"/>
          </p:nvPr>
        </p:nvSpPr>
        <p:spPr>
          <a:xfrm>
            <a:off x="4923223" y="3349422"/>
            <a:ext cx="25056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05" name="Google Shape;805;p85"/>
          <p:cNvSpPr txBox="1"/>
          <p:nvPr>
            <p:ph idx="4" type="subTitle"/>
          </p:nvPr>
        </p:nvSpPr>
        <p:spPr>
          <a:xfrm>
            <a:off x="1715177" y="3349422"/>
            <a:ext cx="2505600" cy="101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b="0"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806" name="Google Shape;806;p85"/>
          <p:cNvSpPr/>
          <p:nvPr/>
        </p:nvSpPr>
        <p:spPr>
          <a:xfrm flipH="1" rot="10800000">
            <a:off x="6092587" y="3638792"/>
            <a:ext cx="3090648" cy="1504733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CUSTOM_13_1_1"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" name="Google Shape;808;p86"/>
          <p:cNvSpPr/>
          <p:nvPr/>
        </p:nvSpPr>
        <p:spPr>
          <a:xfrm rot="5400000">
            <a:off x="-305455" y="305826"/>
            <a:ext cx="5154456" cy="4543455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9" name="Google Shape;809;p86"/>
          <p:cNvSpPr/>
          <p:nvPr/>
        </p:nvSpPr>
        <p:spPr>
          <a:xfrm rot="-5400000">
            <a:off x="4293910" y="279082"/>
            <a:ext cx="5141489" cy="4585332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10" name="Google Shape;810;p86"/>
          <p:cNvSpPr/>
          <p:nvPr/>
        </p:nvSpPr>
        <p:spPr>
          <a:xfrm flipH="1" rot="10800000">
            <a:off x="8010600" y="-14683"/>
            <a:ext cx="1180210" cy="1081808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11" name="Google Shape;811;p86"/>
          <p:cNvGrpSpPr/>
          <p:nvPr/>
        </p:nvGrpSpPr>
        <p:grpSpPr>
          <a:xfrm rot="10800000">
            <a:off x="163612" y="3974602"/>
            <a:ext cx="942016" cy="1078667"/>
            <a:chOff x="7852209" y="207243"/>
            <a:chExt cx="1130464" cy="1294452"/>
          </a:xfrm>
        </p:grpSpPr>
        <p:sp>
          <p:nvSpPr>
            <p:cNvPr id="812" name="Google Shape;812;p86"/>
            <p:cNvSpPr/>
            <p:nvPr/>
          </p:nvSpPr>
          <p:spPr>
            <a:xfrm flipH="1" rot="4411677">
              <a:off x="8651511" y="1388008"/>
              <a:ext cx="120707" cy="86962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3" name="Google Shape;813;p86"/>
            <p:cNvSpPr/>
            <p:nvPr/>
          </p:nvSpPr>
          <p:spPr>
            <a:xfrm flipH="1" rot="4411677">
              <a:off x="8865502" y="1014328"/>
              <a:ext cx="112536" cy="93744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4" name="Google Shape;814;p86"/>
            <p:cNvSpPr/>
            <p:nvPr/>
          </p:nvSpPr>
          <p:spPr>
            <a:xfrm flipH="1" rot="4411677">
              <a:off x="8730576" y="436004"/>
              <a:ext cx="112291" cy="74734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5" name="Google Shape;815;p86"/>
            <p:cNvSpPr/>
            <p:nvPr/>
          </p:nvSpPr>
          <p:spPr>
            <a:xfrm flipH="1" rot="4411677">
              <a:off x="8298828" y="304469"/>
              <a:ext cx="144129" cy="110112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86"/>
            <p:cNvSpPr/>
            <p:nvPr/>
          </p:nvSpPr>
          <p:spPr>
            <a:xfrm flipH="1" rot="4411677">
              <a:off x="8474155" y="965386"/>
              <a:ext cx="98238" cy="71384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7" name="Google Shape;817;p86"/>
            <p:cNvSpPr/>
            <p:nvPr/>
          </p:nvSpPr>
          <p:spPr>
            <a:xfrm flipH="1" rot="4411677">
              <a:off x="8072404" y="617423"/>
              <a:ext cx="162976" cy="101397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86"/>
            <p:cNvSpPr/>
            <p:nvPr/>
          </p:nvSpPr>
          <p:spPr>
            <a:xfrm flipH="1" rot="4411677">
              <a:off x="7848553" y="234593"/>
              <a:ext cx="116213" cy="79200"/>
            </a:xfrm>
            <a:custGeom>
              <a:rect b="b" l="l" r="r" t="t"/>
              <a:pathLst>
                <a:path extrusionOk="0" h="2908" w="4267">
                  <a:moveTo>
                    <a:pt x="2350" y="1"/>
                  </a:moveTo>
                  <a:cubicBezTo>
                    <a:pt x="2148" y="1"/>
                    <a:pt x="1926" y="39"/>
                    <a:pt x="1689" y="125"/>
                  </a:cubicBezTo>
                  <a:cubicBezTo>
                    <a:pt x="0" y="721"/>
                    <a:pt x="507" y="2908"/>
                    <a:pt x="1917" y="2908"/>
                  </a:cubicBezTo>
                  <a:cubicBezTo>
                    <a:pt x="2126" y="2908"/>
                    <a:pt x="2356" y="2859"/>
                    <a:pt x="2602" y="2750"/>
                  </a:cubicBezTo>
                  <a:cubicBezTo>
                    <a:pt x="4267" y="2028"/>
                    <a:pt x="3816" y="1"/>
                    <a:pt x="23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19" name="Google Shape;819;p86"/>
          <p:cNvSpPr txBox="1"/>
          <p:nvPr>
            <p:ph type="title"/>
          </p:nvPr>
        </p:nvSpPr>
        <p:spPr>
          <a:xfrm flipH="1">
            <a:off x="709650" y="2781625"/>
            <a:ext cx="3701400" cy="125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820" name="Google Shape;820;p86"/>
          <p:cNvSpPr txBox="1"/>
          <p:nvPr>
            <p:ph idx="2" type="title"/>
          </p:nvPr>
        </p:nvSpPr>
        <p:spPr>
          <a:xfrm flipH="1">
            <a:off x="1893150" y="1253875"/>
            <a:ext cx="13344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70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821" name="Google Shape;821;p86"/>
          <p:cNvSpPr txBox="1"/>
          <p:nvPr>
            <p:ph idx="1" type="subTitle"/>
          </p:nvPr>
        </p:nvSpPr>
        <p:spPr>
          <a:xfrm flipH="1">
            <a:off x="709650" y="4210400"/>
            <a:ext cx="37014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7">
    <p:spTree>
      <p:nvGrpSpPr>
        <p:cNvPr id="822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p87"/>
          <p:cNvSpPr/>
          <p:nvPr/>
        </p:nvSpPr>
        <p:spPr>
          <a:xfrm flipH="1" rot="-5400000">
            <a:off x="4293910" y="279080"/>
            <a:ext cx="5141489" cy="4585332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4" name="Google Shape;824;p87"/>
          <p:cNvSpPr/>
          <p:nvPr/>
        </p:nvSpPr>
        <p:spPr>
          <a:xfrm flipH="1" rot="5400000">
            <a:off x="-253173" y="207225"/>
            <a:ext cx="5200627" cy="4694319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5" name="Google Shape;825;p87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26" name="Google Shape;826;p87"/>
          <p:cNvSpPr txBox="1"/>
          <p:nvPr>
            <p:ph idx="2" type="title"/>
          </p:nvPr>
        </p:nvSpPr>
        <p:spPr>
          <a:xfrm>
            <a:off x="1101225" y="1935485"/>
            <a:ext cx="1986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27" name="Google Shape;827;p87"/>
          <p:cNvSpPr txBox="1"/>
          <p:nvPr>
            <p:ph idx="1" type="subTitle"/>
          </p:nvPr>
        </p:nvSpPr>
        <p:spPr>
          <a:xfrm>
            <a:off x="1101225" y="2263396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28" name="Google Shape;828;p87"/>
          <p:cNvSpPr txBox="1"/>
          <p:nvPr>
            <p:ph idx="3" type="title"/>
          </p:nvPr>
        </p:nvSpPr>
        <p:spPr>
          <a:xfrm>
            <a:off x="3578998" y="1935485"/>
            <a:ext cx="1986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29" name="Google Shape;829;p87"/>
          <p:cNvSpPr txBox="1"/>
          <p:nvPr>
            <p:ph idx="4" type="subTitle"/>
          </p:nvPr>
        </p:nvSpPr>
        <p:spPr>
          <a:xfrm>
            <a:off x="3578998" y="2263396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30" name="Google Shape;830;p87"/>
          <p:cNvSpPr txBox="1"/>
          <p:nvPr>
            <p:ph idx="5" type="title"/>
          </p:nvPr>
        </p:nvSpPr>
        <p:spPr>
          <a:xfrm>
            <a:off x="1101225" y="3749885"/>
            <a:ext cx="1986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31" name="Google Shape;831;p87"/>
          <p:cNvSpPr txBox="1"/>
          <p:nvPr>
            <p:ph idx="6" type="subTitle"/>
          </p:nvPr>
        </p:nvSpPr>
        <p:spPr>
          <a:xfrm>
            <a:off x="1101225" y="4077796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32" name="Google Shape;832;p87"/>
          <p:cNvSpPr txBox="1"/>
          <p:nvPr>
            <p:ph idx="7" type="title"/>
          </p:nvPr>
        </p:nvSpPr>
        <p:spPr>
          <a:xfrm>
            <a:off x="3578998" y="3749885"/>
            <a:ext cx="1986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33" name="Google Shape;833;p87"/>
          <p:cNvSpPr txBox="1"/>
          <p:nvPr>
            <p:ph idx="8" type="subTitle"/>
          </p:nvPr>
        </p:nvSpPr>
        <p:spPr>
          <a:xfrm>
            <a:off x="3578998" y="4077796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34" name="Google Shape;834;p87"/>
          <p:cNvSpPr txBox="1"/>
          <p:nvPr>
            <p:ph idx="9" type="title"/>
          </p:nvPr>
        </p:nvSpPr>
        <p:spPr>
          <a:xfrm>
            <a:off x="6056777" y="1935485"/>
            <a:ext cx="1986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35" name="Google Shape;835;p87"/>
          <p:cNvSpPr txBox="1"/>
          <p:nvPr>
            <p:ph idx="13" type="subTitle"/>
          </p:nvPr>
        </p:nvSpPr>
        <p:spPr>
          <a:xfrm>
            <a:off x="6056777" y="2263396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836" name="Google Shape;836;p87"/>
          <p:cNvSpPr txBox="1"/>
          <p:nvPr>
            <p:ph idx="14" type="title"/>
          </p:nvPr>
        </p:nvSpPr>
        <p:spPr>
          <a:xfrm>
            <a:off x="6056777" y="3749885"/>
            <a:ext cx="1986000" cy="3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/>
        </p:txBody>
      </p:sp>
      <p:sp>
        <p:nvSpPr>
          <p:cNvPr id="837" name="Google Shape;837;p87"/>
          <p:cNvSpPr txBox="1"/>
          <p:nvPr>
            <p:ph idx="15" type="subTitle"/>
          </p:nvPr>
        </p:nvSpPr>
        <p:spPr>
          <a:xfrm>
            <a:off x="6056777" y="4077796"/>
            <a:ext cx="1986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CUSTOM_11_1_1_1"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p88"/>
          <p:cNvSpPr txBox="1"/>
          <p:nvPr>
            <p:ph idx="12" type="sldNum"/>
          </p:nvPr>
        </p:nvSpPr>
        <p:spPr>
          <a:xfrm flipH="1">
            <a:off x="146710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0" name="Google Shape;840;p88"/>
          <p:cNvSpPr/>
          <p:nvPr/>
        </p:nvSpPr>
        <p:spPr>
          <a:xfrm flipH="1" rot="5400000">
            <a:off x="-301045" y="252785"/>
            <a:ext cx="4748937" cy="423524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1" name="Google Shape;841;p88"/>
          <p:cNvSpPr/>
          <p:nvPr/>
        </p:nvSpPr>
        <p:spPr>
          <a:xfrm flipH="1" rot="-5400000">
            <a:off x="5253893" y="1297625"/>
            <a:ext cx="4065802" cy="362600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42" name="Google Shape;842;p88"/>
          <p:cNvSpPr/>
          <p:nvPr/>
        </p:nvSpPr>
        <p:spPr>
          <a:xfrm flipH="1" rot="10800000">
            <a:off x="6053344" y="3638792"/>
            <a:ext cx="3090648" cy="1504733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3" name="Google Shape;843;p88"/>
          <p:cNvGrpSpPr/>
          <p:nvPr/>
        </p:nvGrpSpPr>
        <p:grpSpPr>
          <a:xfrm flipH="1" rot="10800000">
            <a:off x="8423089" y="3944014"/>
            <a:ext cx="609238" cy="1228123"/>
            <a:chOff x="8415916" y="13915"/>
            <a:chExt cx="609238" cy="1228123"/>
          </a:xfrm>
        </p:grpSpPr>
        <p:sp>
          <p:nvSpPr>
            <p:cNvPr id="844" name="Google Shape;844;p88"/>
            <p:cNvSpPr/>
            <p:nvPr/>
          </p:nvSpPr>
          <p:spPr>
            <a:xfrm rot="-6214160">
              <a:off x="8841575" y="1152412"/>
              <a:ext cx="96292" cy="69373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5" name="Google Shape;845;p88"/>
            <p:cNvSpPr/>
            <p:nvPr/>
          </p:nvSpPr>
          <p:spPr>
            <a:xfrm rot="-6214160">
              <a:off x="8552011" y="977837"/>
              <a:ext cx="89774" cy="74782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6" name="Google Shape;846;p88"/>
            <p:cNvSpPr/>
            <p:nvPr/>
          </p:nvSpPr>
          <p:spPr>
            <a:xfrm rot="-6214160">
              <a:off x="8410612" y="525573"/>
              <a:ext cx="89578" cy="59617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7" name="Google Shape;847;p88"/>
            <p:cNvSpPr/>
            <p:nvPr/>
          </p:nvSpPr>
          <p:spPr>
            <a:xfrm rot="-6214160">
              <a:off x="8639593" y="266784"/>
              <a:ext cx="114976" cy="87840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8" name="Google Shape;848;p88"/>
            <p:cNvSpPr/>
            <p:nvPr/>
          </p:nvSpPr>
          <p:spPr>
            <a:xfrm rot="-6214160">
              <a:off x="8808879" y="786099"/>
              <a:ext cx="78367" cy="56945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9" name="Google Shape;849;p88"/>
            <p:cNvSpPr/>
            <p:nvPr/>
          </p:nvSpPr>
          <p:spPr>
            <a:xfrm rot="-6214160">
              <a:off x="8905160" y="396696"/>
              <a:ext cx="130011" cy="80888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0" name="Google Shape;850;p88"/>
            <p:cNvSpPr/>
            <p:nvPr/>
          </p:nvSpPr>
          <p:spPr>
            <a:xfrm rot="-6214160">
              <a:off x="8937217" y="34796"/>
              <a:ext cx="92707" cy="63181"/>
            </a:xfrm>
            <a:custGeom>
              <a:rect b="b" l="l" r="r" t="t"/>
              <a:pathLst>
                <a:path extrusionOk="0" h="2908" w="4267">
                  <a:moveTo>
                    <a:pt x="2350" y="1"/>
                  </a:moveTo>
                  <a:cubicBezTo>
                    <a:pt x="2148" y="1"/>
                    <a:pt x="1926" y="39"/>
                    <a:pt x="1689" y="125"/>
                  </a:cubicBezTo>
                  <a:cubicBezTo>
                    <a:pt x="0" y="721"/>
                    <a:pt x="507" y="2908"/>
                    <a:pt x="1917" y="2908"/>
                  </a:cubicBezTo>
                  <a:cubicBezTo>
                    <a:pt x="2126" y="2908"/>
                    <a:pt x="2356" y="2859"/>
                    <a:pt x="2602" y="2750"/>
                  </a:cubicBezTo>
                  <a:cubicBezTo>
                    <a:pt x="4267" y="2028"/>
                    <a:pt x="3816" y="1"/>
                    <a:pt x="23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51" name="Google Shape;851;p88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p89"/>
          <p:cNvSpPr/>
          <p:nvPr/>
        </p:nvSpPr>
        <p:spPr>
          <a:xfrm rot="-5400000">
            <a:off x="4209847" y="207225"/>
            <a:ext cx="5200627" cy="4694319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4" name="Google Shape;854;p89"/>
          <p:cNvSpPr/>
          <p:nvPr/>
        </p:nvSpPr>
        <p:spPr>
          <a:xfrm>
            <a:off x="4707873" y="-5"/>
            <a:ext cx="4436125" cy="2159800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p89"/>
          <p:cNvSpPr/>
          <p:nvPr/>
        </p:nvSpPr>
        <p:spPr>
          <a:xfrm rot="5400000">
            <a:off x="-303110" y="177882"/>
            <a:ext cx="5263695" cy="4694319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6" name="Google Shape;856;p89"/>
          <p:cNvSpPr/>
          <p:nvPr/>
        </p:nvSpPr>
        <p:spPr>
          <a:xfrm rot="10800000">
            <a:off x="-18402" y="3009295"/>
            <a:ext cx="4436125" cy="2159800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7" name="Google Shape;857;p89"/>
          <p:cNvSpPr/>
          <p:nvPr/>
        </p:nvSpPr>
        <p:spPr>
          <a:xfrm rot="10800000">
            <a:off x="-18402" y="-29739"/>
            <a:ext cx="1964725" cy="1752200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8" name="Google Shape;858;p89"/>
          <p:cNvSpPr/>
          <p:nvPr/>
        </p:nvSpPr>
        <p:spPr>
          <a:xfrm>
            <a:off x="7206473" y="3402495"/>
            <a:ext cx="1964725" cy="1752200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9" name="Google Shape;859;p89"/>
          <p:cNvSpPr txBox="1"/>
          <p:nvPr>
            <p:ph type="title"/>
          </p:nvPr>
        </p:nvSpPr>
        <p:spPr>
          <a:xfrm>
            <a:off x="1139400" y="1514850"/>
            <a:ext cx="6865200" cy="211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8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90"/>
          <p:cNvSpPr txBox="1"/>
          <p:nvPr>
            <p:ph type="title"/>
          </p:nvPr>
        </p:nvSpPr>
        <p:spPr>
          <a:xfrm>
            <a:off x="713225" y="1107725"/>
            <a:ext cx="3949800" cy="122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3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">
    <p:spTree>
      <p:nvGrpSpPr>
        <p:cNvPr id="862" name="Shape 8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3" name="Google Shape;863;p91"/>
          <p:cNvSpPr/>
          <p:nvPr/>
        </p:nvSpPr>
        <p:spPr>
          <a:xfrm>
            <a:off x="2430899" y="3029250"/>
            <a:ext cx="6713072" cy="2114205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4" name="Google Shape;864;p91"/>
          <p:cNvSpPr/>
          <p:nvPr/>
        </p:nvSpPr>
        <p:spPr>
          <a:xfrm rot="10800000">
            <a:off x="43" y="88"/>
            <a:ext cx="4632232" cy="2179386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5" name="Google Shape;865;p91"/>
          <p:cNvSpPr/>
          <p:nvPr/>
        </p:nvSpPr>
        <p:spPr>
          <a:xfrm>
            <a:off x="3641200" y="3313847"/>
            <a:ext cx="5502802" cy="1829647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6" name="Google Shape;866;p91"/>
          <p:cNvSpPr txBox="1"/>
          <p:nvPr>
            <p:ph type="title"/>
          </p:nvPr>
        </p:nvSpPr>
        <p:spPr>
          <a:xfrm>
            <a:off x="720000" y="1020988"/>
            <a:ext cx="2535000" cy="198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3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867" name="Google Shape;867;p91"/>
          <p:cNvSpPr txBox="1"/>
          <p:nvPr>
            <p:ph idx="1" type="subTitle"/>
          </p:nvPr>
        </p:nvSpPr>
        <p:spPr>
          <a:xfrm>
            <a:off x="720000" y="3780075"/>
            <a:ext cx="3594000" cy="7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0"/>
          <p:cNvSpPr txBox="1"/>
          <p:nvPr>
            <p:ph type="title"/>
          </p:nvPr>
        </p:nvSpPr>
        <p:spPr>
          <a:xfrm>
            <a:off x="713225" y="1107725"/>
            <a:ext cx="3949800" cy="1225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 sz="33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92"/>
          <p:cNvSpPr/>
          <p:nvPr/>
        </p:nvSpPr>
        <p:spPr>
          <a:xfrm rot="-5400000">
            <a:off x="4192191" y="257332"/>
            <a:ext cx="5263695" cy="4694319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0" name="Google Shape;870;p92"/>
          <p:cNvSpPr/>
          <p:nvPr/>
        </p:nvSpPr>
        <p:spPr>
          <a:xfrm>
            <a:off x="7206453" y="3407071"/>
            <a:ext cx="1964725" cy="1752200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1" name="Google Shape;871;p92"/>
          <p:cNvSpPr/>
          <p:nvPr/>
        </p:nvSpPr>
        <p:spPr>
          <a:xfrm rot="10800000">
            <a:off x="-18422" y="-25163"/>
            <a:ext cx="1964725" cy="1752200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2" name="Google Shape;872;p92"/>
          <p:cNvSpPr txBox="1"/>
          <p:nvPr>
            <p:ph hasCustomPrompt="1" type="title"/>
          </p:nvPr>
        </p:nvSpPr>
        <p:spPr>
          <a:xfrm>
            <a:off x="886950" y="1874550"/>
            <a:ext cx="7370100" cy="139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85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873" name="Google Shape;873;p92"/>
          <p:cNvSpPr txBox="1"/>
          <p:nvPr>
            <p:ph idx="1" type="subTitle"/>
          </p:nvPr>
        </p:nvSpPr>
        <p:spPr>
          <a:xfrm>
            <a:off x="1284000" y="3657750"/>
            <a:ext cx="6576000" cy="75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9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8_1">
    <p:spTree>
      <p:nvGrpSpPr>
        <p:cNvPr id="874" name="Shape 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5" name="Google Shape;875;p93"/>
          <p:cNvSpPr/>
          <p:nvPr/>
        </p:nvSpPr>
        <p:spPr>
          <a:xfrm flipH="1" rot="-5400000">
            <a:off x="5293136" y="1297625"/>
            <a:ext cx="4065802" cy="362600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6" name="Google Shape;876;p93"/>
          <p:cNvSpPr/>
          <p:nvPr/>
        </p:nvSpPr>
        <p:spPr>
          <a:xfrm flipH="1" rot="5400000">
            <a:off x="-261803" y="252785"/>
            <a:ext cx="4748937" cy="423524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77" name="Google Shape;877;p93"/>
          <p:cNvSpPr txBox="1"/>
          <p:nvPr>
            <p:ph type="title"/>
          </p:nvPr>
        </p:nvSpPr>
        <p:spPr>
          <a:xfrm>
            <a:off x="1303650" y="2087440"/>
            <a:ext cx="11004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6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878" name="Google Shape;878;p93"/>
          <p:cNvSpPr txBox="1"/>
          <p:nvPr>
            <p:ph idx="1" type="subTitle"/>
          </p:nvPr>
        </p:nvSpPr>
        <p:spPr>
          <a:xfrm>
            <a:off x="720000" y="3818850"/>
            <a:ext cx="2267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879" name="Google Shape;879;p93"/>
          <p:cNvSpPr txBox="1"/>
          <p:nvPr>
            <p:ph idx="2" type="subTitle"/>
          </p:nvPr>
        </p:nvSpPr>
        <p:spPr>
          <a:xfrm>
            <a:off x="720000" y="3343500"/>
            <a:ext cx="22677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0" name="Google Shape;880;p93"/>
          <p:cNvSpPr txBox="1"/>
          <p:nvPr>
            <p:ph idx="3" type="title"/>
          </p:nvPr>
        </p:nvSpPr>
        <p:spPr>
          <a:xfrm>
            <a:off x="3873150" y="2087440"/>
            <a:ext cx="13977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6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881" name="Google Shape;881;p93"/>
          <p:cNvSpPr txBox="1"/>
          <p:nvPr>
            <p:ph idx="4" type="subTitle"/>
          </p:nvPr>
        </p:nvSpPr>
        <p:spPr>
          <a:xfrm>
            <a:off x="3438150" y="3818850"/>
            <a:ext cx="2267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882" name="Google Shape;882;p93"/>
          <p:cNvSpPr txBox="1"/>
          <p:nvPr>
            <p:ph idx="5" type="subTitle"/>
          </p:nvPr>
        </p:nvSpPr>
        <p:spPr>
          <a:xfrm>
            <a:off x="3438150" y="3343500"/>
            <a:ext cx="22677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3" name="Google Shape;883;p93"/>
          <p:cNvSpPr txBox="1"/>
          <p:nvPr>
            <p:ph idx="6" type="title"/>
          </p:nvPr>
        </p:nvSpPr>
        <p:spPr>
          <a:xfrm>
            <a:off x="6591300" y="2087440"/>
            <a:ext cx="1397700" cy="40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36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  <p:sp>
        <p:nvSpPr>
          <p:cNvPr id="884" name="Google Shape;884;p93"/>
          <p:cNvSpPr txBox="1"/>
          <p:nvPr>
            <p:ph idx="7" type="subTitle"/>
          </p:nvPr>
        </p:nvSpPr>
        <p:spPr>
          <a:xfrm>
            <a:off x="6156300" y="3818850"/>
            <a:ext cx="22677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885" name="Google Shape;885;p93"/>
          <p:cNvSpPr txBox="1"/>
          <p:nvPr>
            <p:ph idx="8" type="subTitle"/>
          </p:nvPr>
        </p:nvSpPr>
        <p:spPr>
          <a:xfrm>
            <a:off x="6156300" y="3343500"/>
            <a:ext cx="22677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886" name="Google Shape;886;p93"/>
          <p:cNvSpPr txBox="1"/>
          <p:nvPr>
            <p:ph idx="9"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8_1_1"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94"/>
          <p:cNvSpPr/>
          <p:nvPr/>
        </p:nvSpPr>
        <p:spPr>
          <a:xfrm rot="7383149">
            <a:off x="-2988297" y="-920211"/>
            <a:ext cx="6199574" cy="5528964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89" name="Google Shape;889;p94"/>
          <p:cNvSpPr/>
          <p:nvPr/>
        </p:nvSpPr>
        <p:spPr>
          <a:xfrm rot="-3599966">
            <a:off x="5784356" y="243102"/>
            <a:ext cx="5826882" cy="5196587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0" name="Google Shape;890;p94"/>
          <p:cNvSpPr txBox="1"/>
          <p:nvPr>
            <p:ph type="title"/>
          </p:nvPr>
        </p:nvSpPr>
        <p:spPr>
          <a:xfrm>
            <a:off x="1807650" y="522100"/>
            <a:ext cx="55287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100"/>
              <a:buNone/>
              <a:defRPr sz="49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9pPr>
          </a:lstStyle>
          <a:p/>
        </p:txBody>
      </p:sp>
      <p:sp>
        <p:nvSpPr>
          <p:cNvPr id="891" name="Google Shape;891;p94"/>
          <p:cNvSpPr txBox="1"/>
          <p:nvPr>
            <p:ph idx="1" type="subTitle"/>
          </p:nvPr>
        </p:nvSpPr>
        <p:spPr>
          <a:xfrm>
            <a:off x="1807650" y="1254450"/>
            <a:ext cx="55287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892" name="Google Shape;892;p94"/>
          <p:cNvSpPr txBox="1"/>
          <p:nvPr>
            <p:ph idx="2" type="title"/>
          </p:nvPr>
        </p:nvSpPr>
        <p:spPr>
          <a:xfrm>
            <a:off x="1807650" y="3467750"/>
            <a:ext cx="55287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100"/>
              <a:buNone/>
              <a:defRPr sz="49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9pPr>
          </a:lstStyle>
          <a:p/>
        </p:txBody>
      </p:sp>
      <p:sp>
        <p:nvSpPr>
          <p:cNvPr id="893" name="Google Shape;893;p94"/>
          <p:cNvSpPr txBox="1"/>
          <p:nvPr>
            <p:ph idx="3" type="subTitle"/>
          </p:nvPr>
        </p:nvSpPr>
        <p:spPr>
          <a:xfrm>
            <a:off x="1807650" y="4200200"/>
            <a:ext cx="55287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  <p:sp>
        <p:nvSpPr>
          <p:cNvPr id="894" name="Google Shape;894;p94"/>
          <p:cNvSpPr txBox="1"/>
          <p:nvPr>
            <p:ph idx="4" type="title"/>
          </p:nvPr>
        </p:nvSpPr>
        <p:spPr>
          <a:xfrm>
            <a:off x="1807650" y="2003650"/>
            <a:ext cx="5528700" cy="8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100"/>
              <a:buNone/>
              <a:defRPr sz="49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9pPr>
          </a:lstStyle>
          <a:p/>
        </p:txBody>
      </p:sp>
      <p:sp>
        <p:nvSpPr>
          <p:cNvPr id="895" name="Google Shape;895;p94"/>
          <p:cNvSpPr txBox="1"/>
          <p:nvPr>
            <p:ph idx="5" type="subTitle"/>
          </p:nvPr>
        </p:nvSpPr>
        <p:spPr>
          <a:xfrm>
            <a:off x="1807650" y="2736050"/>
            <a:ext cx="5528700" cy="40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4"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95"/>
          <p:cNvSpPr/>
          <p:nvPr/>
        </p:nvSpPr>
        <p:spPr>
          <a:xfrm flipH="1" rot="-5400000">
            <a:off x="5293136" y="1297625"/>
            <a:ext cx="4065802" cy="362600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8" name="Google Shape;898;p95"/>
          <p:cNvSpPr/>
          <p:nvPr/>
        </p:nvSpPr>
        <p:spPr>
          <a:xfrm flipH="1" rot="5400000">
            <a:off x="-261803" y="252785"/>
            <a:ext cx="4748937" cy="423524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99" name="Google Shape;899;p95"/>
          <p:cNvSpPr txBox="1"/>
          <p:nvPr>
            <p:ph type="title"/>
          </p:nvPr>
        </p:nvSpPr>
        <p:spPr>
          <a:xfrm>
            <a:off x="720000" y="1697675"/>
            <a:ext cx="2596800" cy="83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00" name="Google Shape;900;p95"/>
          <p:cNvSpPr txBox="1"/>
          <p:nvPr>
            <p:ph idx="1" type="subTitle"/>
          </p:nvPr>
        </p:nvSpPr>
        <p:spPr>
          <a:xfrm>
            <a:off x="720000" y="2892800"/>
            <a:ext cx="25755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4_1"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96"/>
          <p:cNvSpPr/>
          <p:nvPr/>
        </p:nvSpPr>
        <p:spPr>
          <a:xfrm flipH="1" rot="5400000">
            <a:off x="-224855" y="215838"/>
            <a:ext cx="4065802" cy="362600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96"/>
          <p:cNvSpPr/>
          <p:nvPr/>
        </p:nvSpPr>
        <p:spPr>
          <a:xfrm flipH="1" rot="-5400000">
            <a:off x="4646949" y="651438"/>
            <a:ext cx="4748937" cy="4235243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4" name="Google Shape;904;p96"/>
          <p:cNvSpPr txBox="1"/>
          <p:nvPr>
            <p:ph type="title"/>
          </p:nvPr>
        </p:nvSpPr>
        <p:spPr>
          <a:xfrm>
            <a:off x="5553850" y="1730850"/>
            <a:ext cx="2630400" cy="89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05" name="Google Shape;905;p96"/>
          <p:cNvSpPr txBox="1"/>
          <p:nvPr>
            <p:ph idx="1" type="subTitle"/>
          </p:nvPr>
        </p:nvSpPr>
        <p:spPr>
          <a:xfrm>
            <a:off x="5553975" y="2962200"/>
            <a:ext cx="2630400" cy="10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9">
  <p:cSld name="CUSTOM_11_1_1_1_1_1_1_1"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p97"/>
          <p:cNvSpPr/>
          <p:nvPr/>
        </p:nvSpPr>
        <p:spPr>
          <a:xfrm flipH="1" rot="5400000">
            <a:off x="-190604" y="142170"/>
            <a:ext cx="4013737" cy="3720972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8" name="Google Shape;908;p97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09" name="Google Shape;909;p97"/>
          <p:cNvSpPr/>
          <p:nvPr/>
        </p:nvSpPr>
        <p:spPr>
          <a:xfrm flipH="1" rot="-5400000">
            <a:off x="5996217" y="1967158"/>
            <a:ext cx="3247690" cy="3105074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10" name="Google Shape;910;p97"/>
          <p:cNvSpPr/>
          <p:nvPr/>
        </p:nvSpPr>
        <p:spPr>
          <a:xfrm flipH="1" rot="10800000">
            <a:off x="6078752" y="3718273"/>
            <a:ext cx="3065362" cy="1425252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11" name="Google Shape;911;p97"/>
          <p:cNvGrpSpPr/>
          <p:nvPr/>
        </p:nvGrpSpPr>
        <p:grpSpPr>
          <a:xfrm flipH="1" rot="10800000">
            <a:off x="8423089" y="3944014"/>
            <a:ext cx="609238" cy="1228123"/>
            <a:chOff x="8415916" y="13915"/>
            <a:chExt cx="609238" cy="1228123"/>
          </a:xfrm>
        </p:grpSpPr>
        <p:sp>
          <p:nvSpPr>
            <p:cNvPr id="912" name="Google Shape;912;p97"/>
            <p:cNvSpPr/>
            <p:nvPr/>
          </p:nvSpPr>
          <p:spPr>
            <a:xfrm rot="-6214160">
              <a:off x="8841575" y="1152412"/>
              <a:ext cx="96292" cy="69373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3" name="Google Shape;913;p97"/>
            <p:cNvSpPr/>
            <p:nvPr/>
          </p:nvSpPr>
          <p:spPr>
            <a:xfrm rot="-6214160">
              <a:off x="8552011" y="977837"/>
              <a:ext cx="89774" cy="74782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4" name="Google Shape;914;p97"/>
            <p:cNvSpPr/>
            <p:nvPr/>
          </p:nvSpPr>
          <p:spPr>
            <a:xfrm rot="-6214160">
              <a:off x="8410612" y="525573"/>
              <a:ext cx="89578" cy="59617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5" name="Google Shape;915;p97"/>
            <p:cNvSpPr/>
            <p:nvPr/>
          </p:nvSpPr>
          <p:spPr>
            <a:xfrm rot="-6214160">
              <a:off x="8639593" y="266784"/>
              <a:ext cx="114976" cy="87840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6" name="Google Shape;916;p97"/>
            <p:cNvSpPr/>
            <p:nvPr/>
          </p:nvSpPr>
          <p:spPr>
            <a:xfrm rot="-6214160">
              <a:off x="8808879" y="786099"/>
              <a:ext cx="78367" cy="56945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7" name="Google Shape;917;p97"/>
            <p:cNvSpPr/>
            <p:nvPr/>
          </p:nvSpPr>
          <p:spPr>
            <a:xfrm rot="-6214160">
              <a:off x="8905160" y="396696"/>
              <a:ext cx="130011" cy="80888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18" name="Google Shape;918;p97"/>
            <p:cNvSpPr/>
            <p:nvPr/>
          </p:nvSpPr>
          <p:spPr>
            <a:xfrm rot="-6214160">
              <a:off x="8937217" y="34796"/>
              <a:ext cx="92707" cy="63181"/>
            </a:xfrm>
            <a:custGeom>
              <a:rect b="b" l="l" r="r" t="t"/>
              <a:pathLst>
                <a:path extrusionOk="0" h="2908" w="4267">
                  <a:moveTo>
                    <a:pt x="2350" y="1"/>
                  </a:moveTo>
                  <a:cubicBezTo>
                    <a:pt x="2148" y="1"/>
                    <a:pt x="1926" y="39"/>
                    <a:pt x="1689" y="125"/>
                  </a:cubicBezTo>
                  <a:cubicBezTo>
                    <a:pt x="0" y="721"/>
                    <a:pt x="507" y="2908"/>
                    <a:pt x="1917" y="2908"/>
                  </a:cubicBezTo>
                  <a:cubicBezTo>
                    <a:pt x="2126" y="2908"/>
                    <a:pt x="2356" y="2859"/>
                    <a:pt x="2602" y="2750"/>
                  </a:cubicBezTo>
                  <a:cubicBezTo>
                    <a:pt x="4267" y="2028"/>
                    <a:pt x="3816" y="1"/>
                    <a:pt x="23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 1">
  <p:cSld name="CUSTOM_14">
    <p:spTree>
      <p:nvGrpSpPr>
        <p:cNvPr id="919" name="Shape 9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0" name="Google Shape;920;p98"/>
          <p:cNvSpPr/>
          <p:nvPr/>
        </p:nvSpPr>
        <p:spPr>
          <a:xfrm flipH="1" rot="10800000">
            <a:off x="6638852" y="3904664"/>
            <a:ext cx="2544561" cy="1238861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21" name="Google Shape;921;p98"/>
          <p:cNvGrpSpPr/>
          <p:nvPr/>
        </p:nvGrpSpPr>
        <p:grpSpPr>
          <a:xfrm rot="-2700000">
            <a:off x="296008" y="3910050"/>
            <a:ext cx="609232" cy="1228112"/>
            <a:chOff x="8415916" y="13915"/>
            <a:chExt cx="609238" cy="1228123"/>
          </a:xfrm>
        </p:grpSpPr>
        <p:sp>
          <p:nvSpPr>
            <p:cNvPr id="922" name="Google Shape;922;p98"/>
            <p:cNvSpPr/>
            <p:nvPr/>
          </p:nvSpPr>
          <p:spPr>
            <a:xfrm rot="-6214160">
              <a:off x="8841575" y="1152412"/>
              <a:ext cx="96292" cy="69373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3" name="Google Shape;923;p98"/>
            <p:cNvSpPr/>
            <p:nvPr/>
          </p:nvSpPr>
          <p:spPr>
            <a:xfrm rot="-6214160">
              <a:off x="8552011" y="977837"/>
              <a:ext cx="89774" cy="74782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4" name="Google Shape;924;p98"/>
            <p:cNvSpPr/>
            <p:nvPr/>
          </p:nvSpPr>
          <p:spPr>
            <a:xfrm rot="-6214160">
              <a:off x="8410612" y="525573"/>
              <a:ext cx="89578" cy="59617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5" name="Google Shape;925;p98"/>
            <p:cNvSpPr/>
            <p:nvPr/>
          </p:nvSpPr>
          <p:spPr>
            <a:xfrm rot="-6214160">
              <a:off x="8639593" y="266784"/>
              <a:ext cx="114976" cy="87840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6" name="Google Shape;926;p98"/>
            <p:cNvSpPr/>
            <p:nvPr/>
          </p:nvSpPr>
          <p:spPr>
            <a:xfrm rot="-6214160">
              <a:off x="8808879" y="786099"/>
              <a:ext cx="78367" cy="56945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7" name="Google Shape;927;p98"/>
            <p:cNvSpPr/>
            <p:nvPr/>
          </p:nvSpPr>
          <p:spPr>
            <a:xfrm rot="-6214160">
              <a:off x="8905160" y="396696"/>
              <a:ext cx="130011" cy="80888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8" name="Google Shape;928;p98"/>
            <p:cNvSpPr/>
            <p:nvPr/>
          </p:nvSpPr>
          <p:spPr>
            <a:xfrm rot="-6214160">
              <a:off x="8937217" y="34796"/>
              <a:ext cx="92707" cy="63181"/>
            </a:xfrm>
            <a:custGeom>
              <a:rect b="b" l="l" r="r" t="t"/>
              <a:pathLst>
                <a:path extrusionOk="0" h="2908" w="4267">
                  <a:moveTo>
                    <a:pt x="2350" y="1"/>
                  </a:moveTo>
                  <a:cubicBezTo>
                    <a:pt x="2148" y="1"/>
                    <a:pt x="1926" y="39"/>
                    <a:pt x="1689" y="125"/>
                  </a:cubicBezTo>
                  <a:cubicBezTo>
                    <a:pt x="0" y="721"/>
                    <a:pt x="507" y="2908"/>
                    <a:pt x="1917" y="2908"/>
                  </a:cubicBezTo>
                  <a:cubicBezTo>
                    <a:pt x="2126" y="2908"/>
                    <a:pt x="2356" y="2859"/>
                    <a:pt x="2602" y="2750"/>
                  </a:cubicBezTo>
                  <a:cubicBezTo>
                    <a:pt x="4267" y="2028"/>
                    <a:pt x="3816" y="1"/>
                    <a:pt x="235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29" name="Google Shape;929;p98"/>
          <p:cNvSpPr txBox="1"/>
          <p:nvPr>
            <p:ph type="title"/>
          </p:nvPr>
        </p:nvSpPr>
        <p:spPr>
          <a:xfrm>
            <a:off x="4668898" y="532333"/>
            <a:ext cx="3559500" cy="8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8">
  <p:cSld name="CUSTOM_11_1_1_1_1_1_1"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99"/>
          <p:cNvSpPr/>
          <p:nvPr/>
        </p:nvSpPr>
        <p:spPr>
          <a:xfrm rot="-5400000">
            <a:off x="5728035" y="-405912"/>
            <a:ext cx="3015460" cy="3816467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2" name="Google Shape;932;p99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33" name="Google Shape;933;p99"/>
          <p:cNvSpPr/>
          <p:nvPr/>
        </p:nvSpPr>
        <p:spPr>
          <a:xfrm flipH="1" rot="10800000">
            <a:off x="7734500" y="-56597"/>
            <a:ext cx="1447806" cy="1192197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4" name="Google Shape;934;p99"/>
          <p:cNvSpPr/>
          <p:nvPr/>
        </p:nvSpPr>
        <p:spPr>
          <a:xfrm flipH="1">
            <a:off x="1" y="-1901"/>
            <a:ext cx="1625396" cy="1078820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1">
  <p:cSld name="CUSTOM_11_1_1_1_1_1_1_1_1_1"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p100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37" name="Google Shape;937;p100"/>
          <p:cNvSpPr/>
          <p:nvPr/>
        </p:nvSpPr>
        <p:spPr>
          <a:xfrm flipH="1">
            <a:off x="-2" y="-5417"/>
            <a:ext cx="2124017" cy="1409917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8" name="Google Shape;938;p100"/>
          <p:cNvSpPr/>
          <p:nvPr/>
        </p:nvSpPr>
        <p:spPr>
          <a:xfrm rot="5400000">
            <a:off x="225787" y="3498284"/>
            <a:ext cx="1329922" cy="1895355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176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39" name="Google Shape;939;p100"/>
          <p:cNvSpPr/>
          <p:nvPr/>
        </p:nvSpPr>
        <p:spPr>
          <a:xfrm rot="-5400000">
            <a:off x="7303721" y="-220812"/>
            <a:ext cx="1633079" cy="2066895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235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8_1_1_1">
    <p:spTree>
      <p:nvGrpSpPr>
        <p:cNvPr id="940" name="Shape 9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1" name="Google Shape;941;p101"/>
          <p:cNvSpPr/>
          <p:nvPr/>
        </p:nvSpPr>
        <p:spPr>
          <a:xfrm>
            <a:off x="5878823" y="-281425"/>
            <a:ext cx="3295597" cy="2005806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2" name="Google Shape;942;p101"/>
          <p:cNvSpPr/>
          <p:nvPr/>
        </p:nvSpPr>
        <p:spPr>
          <a:xfrm rot="5400000">
            <a:off x="-339682" y="3839275"/>
            <a:ext cx="1466864" cy="1485866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chemeClr val="accent3">
              <a:alpha val="3608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3" name="Google Shape;943;p101"/>
          <p:cNvSpPr/>
          <p:nvPr/>
        </p:nvSpPr>
        <p:spPr>
          <a:xfrm flipH="1" rot="-5400000">
            <a:off x="7870790" y="3829813"/>
            <a:ext cx="1371575" cy="1504789"/>
          </a:xfrm>
          <a:custGeom>
            <a:rect b="b" l="l" r="r" t="t"/>
            <a:pathLst>
              <a:path extrusionOk="0" h="70088" w="78589">
                <a:moveTo>
                  <a:pt x="69862" y="1"/>
                </a:moveTo>
                <a:cubicBezTo>
                  <a:pt x="59818" y="1"/>
                  <a:pt x="42955" y="2489"/>
                  <a:pt x="29331" y="16859"/>
                </a:cubicBezTo>
                <a:cubicBezTo>
                  <a:pt x="10044" y="37196"/>
                  <a:pt x="16092" y="47947"/>
                  <a:pt x="1" y="70087"/>
                </a:cubicBezTo>
                <a:lnTo>
                  <a:pt x="78588" y="70087"/>
                </a:lnTo>
                <a:lnTo>
                  <a:pt x="78588" y="699"/>
                </a:lnTo>
                <a:cubicBezTo>
                  <a:pt x="78588" y="699"/>
                  <a:pt x="75182" y="1"/>
                  <a:pt x="69862" y="1"/>
                </a:cubicBezTo>
                <a:close/>
              </a:path>
            </a:pathLst>
          </a:custGeom>
          <a:solidFill>
            <a:srgbClr val="CDD7B6">
              <a:alpha val="3490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b="0" i="0" sz="1400" u="none" cap="none" strike="noStrike">
              <a:solidFill>
                <a:schemeClr val="hlink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p101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/>
        </p:txBody>
      </p:sp>
      <p:sp>
        <p:nvSpPr>
          <p:cNvPr id="945" name="Google Shape;945;p101"/>
          <p:cNvSpPr txBox="1"/>
          <p:nvPr>
            <p:ph idx="1" type="subTitle"/>
          </p:nvPr>
        </p:nvSpPr>
        <p:spPr>
          <a:xfrm>
            <a:off x="938001" y="3140906"/>
            <a:ext cx="21753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46" name="Google Shape;946;p101"/>
          <p:cNvSpPr txBox="1"/>
          <p:nvPr>
            <p:ph idx="2" type="subTitle"/>
          </p:nvPr>
        </p:nvSpPr>
        <p:spPr>
          <a:xfrm>
            <a:off x="3484351" y="3140900"/>
            <a:ext cx="21753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47" name="Google Shape;947;p101"/>
          <p:cNvSpPr txBox="1"/>
          <p:nvPr>
            <p:ph idx="3" type="subTitle"/>
          </p:nvPr>
        </p:nvSpPr>
        <p:spPr>
          <a:xfrm>
            <a:off x="6031149" y="3140906"/>
            <a:ext cx="2175300" cy="77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948" name="Google Shape;948;p101"/>
          <p:cNvSpPr txBox="1"/>
          <p:nvPr>
            <p:ph idx="4" type="title"/>
          </p:nvPr>
        </p:nvSpPr>
        <p:spPr>
          <a:xfrm>
            <a:off x="937550" y="1959575"/>
            <a:ext cx="21753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100"/>
              <a:buNone/>
              <a:defRPr sz="39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9pPr>
          </a:lstStyle>
          <a:p/>
        </p:txBody>
      </p:sp>
      <p:sp>
        <p:nvSpPr>
          <p:cNvPr id="949" name="Google Shape;949;p101"/>
          <p:cNvSpPr txBox="1"/>
          <p:nvPr>
            <p:ph idx="5" type="title"/>
          </p:nvPr>
        </p:nvSpPr>
        <p:spPr>
          <a:xfrm>
            <a:off x="3484350" y="1959575"/>
            <a:ext cx="21753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100"/>
              <a:buNone/>
              <a:defRPr sz="39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9pPr>
          </a:lstStyle>
          <a:p/>
        </p:txBody>
      </p:sp>
      <p:sp>
        <p:nvSpPr>
          <p:cNvPr id="950" name="Google Shape;950;p101"/>
          <p:cNvSpPr txBox="1"/>
          <p:nvPr>
            <p:ph idx="6" type="title"/>
          </p:nvPr>
        </p:nvSpPr>
        <p:spPr>
          <a:xfrm>
            <a:off x="6031150" y="1959575"/>
            <a:ext cx="2175300" cy="7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100"/>
              <a:buNone/>
              <a:defRPr sz="3900">
                <a:solidFill>
                  <a:schemeClr val="accent4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100"/>
              <a:buNone/>
              <a:defRPr sz="8100"/>
            </a:lvl9pPr>
          </a:lstStyle>
          <a:p/>
        </p:txBody>
      </p:sp>
      <p:sp>
        <p:nvSpPr>
          <p:cNvPr id="951" name="Google Shape;951;p101"/>
          <p:cNvSpPr txBox="1"/>
          <p:nvPr>
            <p:ph idx="7" type="subTitle"/>
          </p:nvPr>
        </p:nvSpPr>
        <p:spPr>
          <a:xfrm>
            <a:off x="937101" y="4124649"/>
            <a:ext cx="2176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52" name="Google Shape;952;p101"/>
          <p:cNvSpPr txBox="1"/>
          <p:nvPr>
            <p:ph idx="8" type="subTitle"/>
          </p:nvPr>
        </p:nvSpPr>
        <p:spPr>
          <a:xfrm>
            <a:off x="3484126" y="4124649"/>
            <a:ext cx="2176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953" name="Google Shape;953;p101"/>
          <p:cNvSpPr txBox="1"/>
          <p:nvPr>
            <p:ph idx="9" type="subTitle"/>
          </p:nvPr>
        </p:nvSpPr>
        <p:spPr>
          <a:xfrm>
            <a:off x="6031149" y="4124649"/>
            <a:ext cx="2176200" cy="50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3" Type="http://schemas.openxmlformats.org/officeDocument/2006/relationships/slideLayout" Target="../slideLayouts/slideLayout53.xml"/><Relationship Id="rId52" Type="http://schemas.openxmlformats.org/officeDocument/2006/relationships/slideLayout" Target="../slideLayouts/slideLayout52.xml"/><Relationship Id="rId11" Type="http://schemas.openxmlformats.org/officeDocument/2006/relationships/slideLayout" Target="../slideLayouts/slideLayout11.xml"/><Relationship Id="rId55" Type="http://schemas.openxmlformats.org/officeDocument/2006/relationships/slideLayout" Target="../slideLayouts/slideLayout55.xml"/><Relationship Id="rId10" Type="http://schemas.openxmlformats.org/officeDocument/2006/relationships/slideLayout" Target="../slideLayouts/slideLayout10.xml"/><Relationship Id="rId54" Type="http://schemas.openxmlformats.org/officeDocument/2006/relationships/slideLayout" Target="../slideLayouts/slideLayout5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56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95.xml"/><Relationship Id="rId42" Type="http://schemas.openxmlformats.org/officeDocument/2006/relationships/slideLayout" Target="../slideLayouts/slideLayout97.xml"/><Relationship Id="rId41" Type="http://schemas.openxmlformats.org/officeDocument/2006/relationships/slideLayout" Target="../slideLayouts/slideLayout96.xml"/><Relationship Id="rId44" Type="http://schemas.openxmlformats.org/officeDocument/2006/relationships/slideLayout" Target="../slideLayouts/slideLayout99.xml"/><Relationship Id="rId43" Type="http://schemas.openxmlformats.org/officeDocument/2006/relationships/slideLayout" Target="../slideLayouts/slideLayout98.xml"/><Relationship Id="rId46" Type="http://schemas.openxmlformats.org/officeDocument/2006/relationships/slideLayout" Target="../slideLayouts/slideLayout101.xml"/><Relationship Id="rId45" Type="http://schemas.openxmlformats.org/officeDocument/2006/relationships/slideLayout" Target="../slideLayouts/slideLayout100.xml"/><Relationship Id="rId1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Relationship Id="rId48" Type="http://schemas.openxmlformats.org/officeDocument/2006/relationships/slideLayout" Target="../slideLayouts/slideLayout103.xml"/><Relationship Id="rId47" Type="http://schemas.openxmlformats.org/officeDocument/2006/relationships/slideLayout" Target="../slideLayouts/slideLayout102.xml"/><Relationship Id="rId49" Type="http://schemas.openxmlformats.org/officeDocument/2006/relationships/slideLayout" Target="../slideLayouts/slideLayout104.xml"/><Relationship Id="rId5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2.xml"/><Relationship Id="rId8" Type="http://schemas.openxmlformats.org/officeDocument/2006/relationships/slideLayout" Target="../slideLayouts/slideLayout63.xml"/><Relationship Id="rId31" Type="http://schemas.openxmlformats.org/officeDocument/2006/relationships/slideLayout" Target="../slideLayouts/slideLayout86.xml"/><Relationship Id="rId30" Type="http://schemas.openxmlformats.org/officeDocument/2006/relationships/slideLayout" Target="../slideLayouts/slideLayout85.xml"/><Relationship Id="rId33" Type="http://schemas.openxmlformats.org/officeDocument/2006/relationships/slideLayout" Target="../slideLayouts/slideLayout88.xml"/><Relationship Id="rId32" Type="http://schemas.openxmlformats.org/officeDocument/2006/relationships/slideLayout" Target="../slideLayouts/slideLayout87.xml"/><Relationship Id="rId35" Type="http://schemas.openxmlformats.org/officeDocument/2006/relationships/slideLayout" Target="../slideLayouts/slideLayout90.xml"/><Relationship Id="rId34" Type="http://schemas.openxmlformats.org/officeDocument/2006/relationships/slideLayout" Target="../slideLayouts/slideLayout89.xml"/><Relationship Id="rId37" Type="http://schemas.openxmlformats.org/officeDocument/2006/relationships/slideLayout" Target="../slideLayouts/slideLayout92.xml"/><Relationship Id="rId36" Type="http://schemas.openxmlformats.org/officeDocument/2006/relationships/slideLayout" Target="../slideLayouts/slideLayout91.xml"/><Relationship Id="rId39" Type="http://schemas.openxmlformats.org/officeDocument/2006/relationships/slideLayout" Target="../slideLayouts/slideLayout94.xml"/><Relationship Id="rId38" Type="http://schemas.openxmlformats.org/officeDocument/2006/relationships/slideLayout" Target="../slideLayouts/slideLayout93.xml"/><Relationship Id="rId20" Type="http://schemas.openxmlformats.org/officeDocument/2006/relationships/slideLayout" Target="../slideLayouts/slideLayout75.xml"/><Relationship Id="rId22" Type="http://schemas.openxmlformats.org/officeDocument/2006/relationships/slideLayout" Target="../slideLayouts/slideLayout77.xml"/><Relationship Id="rId21" Type="http://schemas.openxmlformats.org/officeDocument/2006/relationships/slideLayout" Target="../slideLayouts/slideLayout76.xml"/><Relationship Id="rId24" Type="http://schemas.openxmlformats.org/officeDocument/2006/relationships/slideLayout" Target="../slideLayouts/slideLayout79.xml"/><Relationship Id="rId23" Type="http://schemas.openxmlformats.org/officeDocument/2006/relationships/slideLayout" Target="../slideLayouts/slideLayout78.xml"/><Relationship Id="rId26" Type="http://schemas.openxmlformats.org/officeDocument/2006/relationships/slideLayout" Target="../slideLayouts/slideLayout81.xml"/><Relationship Id="rId25" Type="http://schemas.openxmlformats.org/officeDocument/2006/relationships/slideLayout" Target="../slideLayouts/slideLayout80.xml"/><Relationship Id="rId28" Type="http://schemas.openxmlformats.org/officeDocument/2006/relationships/slideLayout" Target="../slideLayouts/slideLayout83.xml"/><Relationship Id="rId27" Type="http://schemas.openxmlformats.org/officeDocument/2006/relationships/slideLayout" Target="../slideLayouts/slideLayout82.xml"/><Relationship Id="rId29" Type="http://schemas.openxmlformats.org/officeDocument/2006/relationships/slideLayout" Target="../slideLayouts/slideLayout84.xml"/><Relationship Id="rId51" Type="http://schemas.openxmlformats.org/officeDocument/2006/relationships/slideLayout" Target="../slideLayouts/slideLayout106.xml"/><Relationship Id="rId50" Type="http://schemas.openxmlformats.org/officeDocument/2006/relationships/slideLayout" Target="../slideLayouts/slideLayout105.xml"/><Relationship Id="rId53" Type="http://schemas.openxmlformats.org/officeDocument/2006/relationships/slideLayout" Target="../slideLayouts/slideLayout108.xml"/><Relationship Id="rId52" Type="http://schemas.openxmlformats.org/officeDocument/2006/relationships/slideLayout" Target="../slideLayouts/slideLayout107.xml"/><Relationship Id="rId11" Type="http://schemas.openxmlformats.org/officeDocument/2006/relationships/slideLayout" Target="../slideLayouts/slideLayout66.xml"/><Relationship Id="rId55" Type="http://schemas.openxmlformats.org/officeDocument/2006/relationships/slideLayout" Target="../slideLayouts/slideLayout110.xml"/><Relationship Id="rId10" Type="http://schemas.openxmlformats.org/officeDocument/2006/relationships/slideLayout" Target="../slideLayouts/slideLayout65.xml"/><Relationship Id="rId54" Type="http://schemas.openxmlformats.org/officeDocument/2006/relationships/slideLayout" Target="../slideLayouts/slideLayout109.xml"/><Relationship Id="rId13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67.xml"/><Relationship Id="rId56" Type="http://schemas.openxmlformats.org/officeDocument/2006/relationships/theme" Target="../theme/theme3.xml"/><Relationship Id="rId15" Type="http://schemas.openxmlformats.org/officeDocument/2006/relationships/slideLayout" Target="../slideLayouts/slideLayout70.xml"/><Relationship Id="rId14" Type="http://schemas.openxmlformats.org/officeDocument/2006/relationships/slideLayout" Target="../slideLayouts/slideLayout69.xml"/><Relationship Id="rId17" Type="http://schemas.openxmlformats.org/officeDocument/2006/relationships/slideLayout" Target="../slideLayouts/slideLayout72.xml"/><Relationship Id="rId16" Type="http://schemas.openxmlformats.org/officeDocument/2006/relationships/slideLayout" Target="../slideLayouts/slideLayout71.xml"/><Relationship Id="rId19" Type="http://schemas.openxmlformats.org/officeDocument/2006/relationships/slideLayout" Target="../slideLayouts/slideLayout74.xml"/><Relationship Id="rId18" Type="http://schemas.openxmlformats.org/officeDocument/2006/relationships/slideLayout" Target="../slideLayouts/slideLayout7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39496"/>
            <a:ext cx="8520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Slab"/>
              <a:buNone/>
              <a:defRPr sz="3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sz="35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lvl="1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r">
              <a:buNone/>
              <a:defRPr sz="1300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  <p:sldLayoutId id="2147483699" r:id="rId52"/>
    <p:sldLayoutId id="2147483700" r:id="rId53"/>
    <p:sldLayoutId id="2147483701" r:id="rId54"/>
    <p:sldLayoutId id="2147483702" r:id="rId5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57"/>
          <p:cNvSpPr txBox="1"/>
          <p:nvPr>
            <p:ph type="title"/>
          </p:nvPr>
        </p:nvSpPr>
        <p:spPr>
          <a:xfrm>
            <a:off x="311700" y="539496"/>
            <a:ext cx="85206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Slab"/>
              <a:buNone/>
              <a:defRPr b="0" i="0" sz="31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ebas Neue"/>
              <a:buNone/>
              <a:defRPr b="0" i="0" sz="3500" u="none" cap="none" strike="noStrik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/>
        </p:txBody>
      </p:sp>
      <p:sp>
        <p:nvSpPr>
          <p:cNvPr id="525" name="Google Shape;525;p5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indent="-317500" lvl="1" marL="914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indent="-317500" lvl="2" marL="1371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indent="-317500" lvl="3" marL="18288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indent="-317500" lvl="4" marL="22860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indent="-317500" lvl="5" marL="27432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indent="-317500" lvl="6" marL="32004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●"/>
              <a:defRPr b="0" i="0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indent="-317500" lvl="7" marL="3657600" marR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Nunito"/>
              <a:buChar char="○"/>
              <a:defRPr b="0" i="0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indent="-317500" lvl="8" marL="4114800" marR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Nunito"/>
              <a:buChar char="■"/>
              <a:defRPr b="0" i="0" sz="1400" u="none" cap="none" strike="noStrike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26" name="Google Shape;526;p57"/>
          <p:cNvSpPr txBox="1"/>
          <p:nvPr>
            <p:ph idx="12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  <p:sldLayoutId id="2147483719" r:id="rId17"/>
    <p:sldLayoutId id="2147483720" r:id="rId18"/>
    <p:sldLayoutId id="2147483721" r:id="rId19"/>
    <p:sldLayoutId id="2147483722" r:id="rId20"/>
    <p:sldLayoutId id="2147483723" r:id="rId21"/>
    <p:sldLayoutId id="2147483724" r:id="rId22"/>
    <p:sldLayoutId id="2147483725" r:id="rId23"/>
    <p:sldLayoutId id="2147483726" r:id="rId24"/>
    <p:sldLayoutId id="2147483727" r:id="rId25"/>
    <p:sldLayoutId id="2147483728" r:id="rId26"/>
    <p:sldLayoutId id="2147483729" r:id="rId27"/>
    <p:sldLayoutId id="2147483730" r:id="rId28"/>
    <p:sldLayoutId id="2147483731" r:id="rId29"/>
    <p:sldLayoutId id="2147483732" r:id="rId30"/>
    <p:sldLayoutId id="2147483733" r:id="rId31"/>
    <p:sldLayoutId id="2147483734" r:id="rId32"/>
    <p:sldLayoutId id="2147483735" r:id="rId33"/>
    <p:sldLayoutId id="2147483736" r:id="rId34"/>
    <p:sldLayoutId id="2147483737" r:id="rId35"/>
    <p:sldLayoutId id="2147483738" r:id="rId36"/>
    <p:sldLayoutId id="2147483739" r:id="rId37"/>
    <p:sldLayoutId id="2147483740" r:id="rId38"/>
    <p:sldLayoutId id="2147483741" r:id="rId39"/>
    <p:sldLayoutId id="2147483742" r:id="rId40"/>
    <p:sldLayoutId id="2147483743" r:id="rId41"/>
    <p:sldLayoutId id="2147483744" r:id="rId42"/>
    <p:sldLayoutId id="2147483745" r:id="rId43"/>
    <p:sldLayoutId id="2147483746" r:id="rId44"/>
    <p:sldLayoutId id="2147483747" r:id="rId45"/>
    <p:sldLayoutId id="2147483748" r:id="rId46"/>
    <p:sldLayoutId id="2147483749" r:id="rId47"/>
    <p:sldLayoutId id="2147483750" r:id="rId48"/>
    <p:sldLayoutId id="2147483751" r:id="rId49"/>
    <p:sldLayoutId id="2147483752" r:id="rId50"/>
    <p:sldLayoutId id="2147483753" r:id="rId51"/>
    <p:sldLayoutId id="2147483754" r:id="rId52"/>
    <p:sldLayoutId id="2147483755" r:id="rId53"/>
    <p:sldLayoutId id="2147483756" r:id="rId54"/>
    <p:sldLayoutId id="2147483757" r:id="rId55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Relationship Id="rId4" Type="http://schemas.openxmlformats.org/officeDocument/2006/relationships/image" Target="../media/image3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31.png"/><Relationship Id="rId6" Type="http://schemas.openxmlformats.org/officeDocument/2006/relationships/image" Target="../media/image2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Relationship Id="rId5" Type="http://schemas.openxmlformats.org/officeDocument/2006/relationships/image" Target="../media/image30.png"/><Relationship Id="rId6" Type="http://schemas.openxmlformats.org/officeDocument/2006/relationships/image" Target="../media/image32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Relationship Id="rId4" Type="http://schemas.openxmlformats.org/officeDocument/2006/relationships/image" Target="../media/image10.png"/><Relationship Id="rId5" Type="http://schemas.openxmlformats.org/officeDocument/2006/relationships/image" Target="../media/image9.png"/><Relationship Id="rId6" Type="http://schemas.openxmlformats.org/officeDocument/2006/relationships/image" Target="../media/image1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3.png"/><Relationship Id="rId5" Type="http://schemas.openxmlformats.org/officeDocument/2006/relationships/image" Target="../media/image16.png"/><Relationship Id="rId6" Type="http://schemas.openxmlformats.org/officeDocument/2006/relationships/image" Target="../media/image1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7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0.png"/><Relationship Id="rId4" Type="http://schemas.openxmlformats.org/officeDocument/2006/relationships/image" Target="../media/image15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Relationship Id="rId4" Type="http://schemas.openxmlformats.org/officeDocument/2006/relationships/image" Target="../media/image1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3.xml"/><Relationship Id="rId2" Type="http://schemas.openxmlformats.org/officeDocument/2006/relationships/notesSlide" Target="../notesSlides/notesSlide21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2"/>
        </a:solidFill>
      </p:bgPr>
    </p:bg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5" name="Google Shape;1045;p113"/>
          <p:cNvSpPr txBox="1"/>
          <p:nvPr>
            <p:ph idx="1" type="subTitle"/>
          </p:nvPr>
        </p:nvSpPr>
        <p:spPr>
          <a:xfrm>
            <a:off x="2305225" y="3262525"/>
            <a:ext cx="4528800" cy="4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15</a:t>
            </a:r>
            <a:endParaRPr/>
          </a:p>
        </p:txBody>
      </p:sp>
      <p:sp>
        <p:nvSpPr>
          <p:cNvPr id="1046" name="Google Shape;1046;p113"/>
          <p:cNvSpPr txBox="1"/>
          <p:nvPr>
            <p:ph type="ctrTitle"/>
          </p:nvPr>
        </p:nvSpPr>
        <p:spPr>
          <a:xfrm>
            <a:off x="1129225" y="1638300"/>
            <a:ext cx="6881100" cy="165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 sz="3800">
                <a:solidFill>
                  <a:srgbClr val="0D0D0D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ECIR Model Enhancement for Jump Risk Management</a:t>
            </a:r>
            <a:endParaRPr sz="6800">
              <a:solidFill>
                <a:schemeClr val="accent4"/>
              </a:solidFill>
            </a:endParaRPr>
          </a:p>
        </p:txBody>
      </p:sp>
      <p:sp>
        <p:nvSpPr>
          <p:cNvPr id="1047" name="Google Shape;1047;p113"/>
          <p:cNvSpPr/>
          <p:nvPr/>
        </p:nvSpPr>
        <p:spPr>
          <a:xfrm rot="6380618">
            <a:off x="5386325" y="2270909"/>
            <a:ext cx="4396790" cy="2564698"/>
          </a:xfrm>
          <a:custGeom>
            <a:rect b="b" l="l" r="r" t="t"/>
            <a:pathLst>
              <a:path extrusionOk="0" h="102587" w="175870">
                <a:moveTo>
                  <a:pt x="6586" y="1"/>
                </a:moveTo>
                <a:cubicBezTo>
                  <a:pt x="6410" y="1"/>
                  <a:pt x="6249" y="128"/>
                  <a:pt x="6209" y="306"/>
                </a:cubicBezTo>
                <a:cubicBezTo>
                  <a:pt x="6187" y="398"/>
                  <a:pt x="4429" y="9254"/>
                  <a:pt x="3950" y="19571"/>
                </a:cubicBezTo>
                <a:cubicBezTo>
                  <a:pt x="3311" y="33472"/>
                  <a:pt x="5228" y="43218"/>
                  <a:pt x="9610" y="48582"/>
                </a:cubicBezTo>
                <a:cubicBezTo>
                  <a:pt x="12144" y="51686"/>
                  <a:pt x="15522" y="53261"/>
                  <a:pt x="19631" y="53261"/>
                </a:cubicBezTo>
                <a:cubicBezTo>
                  <a:pt x="30495" y="53261"/>
                  <a:pt x="40424" y="46733"/>
                  <a:pt x="50901" y="39817"/>
                </a:cubicBezTo>
                <a:cubicBezTo>
                  <a:pt x="61885" y="32569"/>
                  <a:pt x="73193" y="25123"/>
                  <a:pt x="86143" y="25123"/>
                </a:cubicBezTo>
                <a:cubicBezTo>
                  <a:pt x="87753" y="25123"/>
                  <a:pt x="89388" y="25238"/>
                  <a:pt x="91051" y="25483"/>
                </a:cubicBezTo>
                <a:cubicBezTo>
                  <a:pt x="101391" y="27035"/>
                  <a:pt x="106664" y="39931"/>
                  <a:pt x="112781" y="54882"/>
                </a:cubicBezTo>
                <a:cubicBezTo>
                  <a:pt x="117711" y="66979"/>
                  <a:pt x="123326" y="80697"/>
                  <a:pt x="132684" y="90192"/>
                </a:cubicBezTo>
                <a:cubicBezTo>
                  <a:pt x="140833" y="98478"/>
                  <a:pt x="150808" y="102586"/>
                  <a:pt x="162996" y="102586"/>
                </a:cubicBezTo>
                <a:cubicBezTo>
                  <a:pt x="166922" y="102586"/>
                  <a:pt x="171122" y="102153"/>
                  <a:pt x="175527" y="101285"/>
                </a:cubicBezTo>
                <a:cubicBezTo>
                  <a:pt x="175733" y="101240"/>
                  <a:pt x="175870" y="101057"/>
                  <a:pt x="175824" y="100852"/>
                </a:cubicBezTo>
                <a:cubicBezTo>
                  <a:pt x="175803" y="100661"/>
                  <a:pt x="175625" y="100530"/>
                  <a:pt x="175435" y="100530"/>
                </a:cubicBezTo>
                <a:cubicBezTo>
                  <a:pt x="175421" y="100530"/>
                  <a:pt x="175406" y="100531"/>
                  <a:pt x="175391" y="100532"/>
                </a:cubicBezTo>
                <a:cubicBezTo>
                  <a:pt x="171017" y="101386"/>
                  <a:pt x="166885" y="101814"/>
                  <a:pt x="162983" y="101814"/>
                </a:cubicBezTo>
                <a:cubicBezTo>
                  <a:pt x="151021" y="101814"/>
                  <a:pt x="141218" y="97791"/>
                  <a:pt x="133232" y="89667"/>
                </a:cubicBezTo>
                <a:cubicBezTo>
                  <a:pt x="123988" y="80263"/>
                  <a:pt x="118396" y="66614"/>
                  <a:pt x="113488" y="54585"/>
                </a:cubicBezTo>
                <a:cubicBezTo>
                  <a:pt x="107280" y="39429"/>
                  <a:pt x="101916" y="26327"/>
                  <a:pt x="91165" y="24729"/>
                </a:cubicBezTo>
                <a:cubicBezTo>
                  <a:pt x="89458" y="24478"/>
                  <a:pt x="87781" y="24359"/>
                  <a:pt x="86131" y="24359"/>
                </a:cubicBezTo>
                <a:cubicBezTo>
                  <a:pt x="72980" y="24359"/>
                  <a:pt x="61564" y="31877"/>
                  <a:pt x="50490" y="39178"/>
                </a:cubicBezTo>
                <a:cubicBezTo>
                  <a:pt x="40105" y="46025"/>
                  <a:pt x="30267" y="52508"/>
                  <a:pt x="19631" y="52508"/>
                </a:cubicBezTo>
                <a:cubicBezTo>
                  <a:pt x="15750" y="52508"/>
                  <a:pt x="12578" y="51024"/>
                  <a:pt x="10204" y="48103"/>
                </a:cubicBezTo>
                <a:cubicBezTo>
                  <a:pt x="1" y="35640"/>
                  <a:pt x="6894" y="809"/>
                  <a:pt x="6963" y="466"/>
                </a:cubicBezTo>
                <a:cubicBezTo>
                  <a:pt x="7008" y="261"/>
                  <a:pt x="6871" y="55"/>
                  <a:pt x="6666" y="10"/>
                </a:cubicBezTo>
                <a:cubicBezTo>
                  <a:pt x="6639" y="4"/>
                  <a:pt x="6612" y="1"/>
                  <a:pt x="65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8" name="Google Shape;1048;p113"/>
          <p:cNvSpPr/>
          <p:nvPr/>
        </p:nvSpPr>
        <p:spPr>
          <a:xfrm rot="-4397836">
            <a:off x="-311980" y="237797"/>
            <a:ext cx="2759764" cy="1609802"/>
          </a:xfrm>
          <a:custGeom>
            <a:rect b="b" l="l" r="r" t="t"/>
            <a:pathLst>
              <a:path extrusionOk="0" h="102587" w="175870">
                <a:moveTo>
                  <a:pt x="6586" y="1"/>
                </a:moveTo>
                <a:cubicBezTo>
                  <a:pt x="6410" y="1"/>
                  <a:pt x="6249" y="128"/>
                  <a:pt x="6209" y="306"/>
                </a:cubicBezTo>
                <a:cubicBezTo>
                  <a:pt x="6187" y="398"/>
                  <a:pt x="4429" y="9254"/>
                  <a:pt x="3950" y="19571"/>
                </a:cubicBezTo>
                <a:cubicBezTo>
                  <a:pt x="3311" y="33472"/>
                  <a:pt x="5228" y="43218"/>
                  <a:pt x="9610" y="48582"/>
                </a:cubicBezTo>
                <a:cubicBezTo>
                  <a:pt x="12144" y="51686"/>
                  <a:pt x="15522" y="53261"/>
                  <a:pt x="19631" y="53261"/>
                </a:cubicBezTo>
                <a:cubicBezTo>
                  <a:pt x="30495" y="53261"/>
                  <a:pt x="40424" y="46733"/>
                  <a:pt x="50901" y="39817"/>
                </a:cubicBezTo>
                <a:cubicBezTo>
                  <a:pt x="61885" y="32569"/>
                  <a:pt x="73193" y="25123"/>
                  <a:pt x="86143" y="25123"/>
                </a:cubicBezTo>
                <a:cubicBezTo>
                  <a:pt x="87753" y="25123"/>
                  <a:pt x="89388" y="25238"/>
                  <a:pt x="91051" y="25483"/>
                </a:cubicBezTo>
                <a:cubicBezTo>
                  <a:pt x="101391" y="27035"/>
                  <a:pt x="106664" y="39931"/>
                  <a:pt x="112781" y="54882"/>
                </a:cubicBezTo>
                <a:cubicBezTo>
                  <a:pt x="117711" y="66979"/>
                  <a:pt x="123326" y="80697"/>
                  <a:pt x="132684" y="90192"/>
                </a:cubicBezTo>
                <a:cubicBezTo>
                  <a:pt x="140833" y="98478"/>
                  <a:pt x="150808" y="102586"/>
                  <a:pt x="162996" y="102586"/>
                </a:cubicBezTo>
                <a:cubicBezTo>
                  <a:pt x="166922" y="102586"/>
                  <a:pt x="171122" y="102153"/>
                  <a:pt x="175527" y="101285"/>
                </a:cubicBezTo>
                <a:cubicBezTo>
                  <a:pt x="175733" y="101240"/>
                  <a:pt x="175870" y="101057"/>
                  <a:pt x="175824" y="100852"/>
                </a:cubicBezTo>
                <a:cubicBezTo>
                  <a:pt x="175803" y="100661"/>
                  <a:pt x="175625" y="100530"/>
                  <a:pt x="175435" y="100530"/>
                </a:cubicBezTo>
                <a:cubicBezTo>
                  <a:pt x="175421" y="100530"/>
                  <a:pt x="175406" y="100531"/>
                  <a:pt x="175391" y="100532"/>
                </a:cubicBezTo>
                <a:cubicBezTo>
                  <a:pt x="171017" y="101386"/>
                  <a:pt x="166885" y="101814"/>
                  <a:pt x="162983" y="101814"/>
                </a:cubicBezTo>
                <a:cubicBezTo>
                  <a:pt x="151021" y="101814"/>
                  <a:pt x="141218" y="97791"/>
                  <a:pt x="133232" y="89667"/>
                </a:cubicBezTo>
                <a:cubicBezTo>
                  <a:pt x="123988" y="80263"/>
                  <a:pt x="118396" y="66614"/>
                  <a:pt x="113488" y="54585"/>
                </a:cubicBezTo>
                <a:cubicBezTo>
                  <a:pt x="107280" y="39429"/>
                  <a:pt x="101916" y="26327"/>
                  <a:pt x="91165" y="24729"/>
                </a:cubicBezTo>
                <a:cubicBezTo>
                  <a:pt x="89458" y="24478"/>
                  <a:pt x="87781" y="24359"/>
                  <a:pt x="86131" y="24359"/>
                </a:cubicBezTo>
                <a:cubicBezTo>
                  <a:pt x="72980" y="24359"/>
                  <a:pt x="61564" y="31877"/>
                  <a:pt x="50490" y="39178"/>
                </a:cubicBezTo>
                <a:cubicBezTo>
                  <a:pt x="40105" y="46025"/>
                  <a:pt x="30267" y="52508"/>
                  <a:pt x="19631" y="52508"/>
                </a:cubicBezTo>
                <a:cubicBezTo>
                  <a:pt x="15750" y="52508"/>
                  <a:pt x="12578" y="51024"/>
                  <a:pt x="10204" y="48103"/>
                </a:cubicBezTo>
                <a:cubicBezTo>
                  <a:pt x="1" y="35640"/>
                  <a:pt x="6894" y="809"/>
                  <a:pt x="6963" y="466"/>
                </a:cubicBezTo>
                <a:cubicBezTo>
                  <a:pt x="7008" y="261"/>
                  <a:pt x="6871" y="55"/>
                  <a:pt x="6666" y="10"/>
                </a:cubicBezTo>
                <a:cubicBezTo>
                  <a:pt x="6639" y="4"/>
                  <a:pt x="6612" y="1"/>
                  <a:pt x="65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049" name="Google Shape;1049;p113"/>
          <p:cNvGrpSpPr/>
          <p:nvPr/>
        </p:nvGrpSpPr>
        <p:grpSpPr>
          <a:xfrm>
            <a:off x="7852208" y="207243"/>
            <a:ext cx="1130465" cy="1294452"/>
            <a:chOff x="7852208" y="207243"/>
            <a:chExt cx="1130465" cy="1294452"/>
          </a:xfrm>
        </p:grpSpPr>
        <p:sp>
          <p:nvSpPr>
            <p:cNvPr id="1050" name="Google Shape;1050;p113"/>
            <p:cNvSpPr/>
            <p:nvPr/>
          </p:nvSpPr>
          <p:spPr>
            <a:xfrm flipH="1" rot="4411677">
              <a:off x="8651511" y="1388008"/>
              <a:ext cx="120707" cy="86962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1" name="Google Shape;1051;p113"/>
            <p:cNvSpPr/>
            <p:nvPr/>
          </p:nvSpPr>
          <p:spPr>
            <a:xfrm flipH="1" rot="4411677">
              <a:off x="8865502" y="1014328"/>
              <a:ext cx="112536" cy="93744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2" name="Google Shape;1052;p113"/>
            <p:cNvSpPr/>
            <p:nvPr/>
          </p:nvSpPr>
          <p:spPr>
            <a:xfrm flipH="1" rot="4411677">
              <a:off x="8730576" y="436004"/>
              <a:ext cx="112291" cy="74734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3" name="Google Shape;1053;p113"/>
            <p:cNvSpPr/>
            <p:nvPr/>
          </p:nvSpPr>
          <p:spPr>
            <a:xfrm flipH="1" rot="4411677">
              <a:off x="8298828" y="304469"/>
              <a:ext cx="144129" cy="110112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4" name="Google Shape;1054;p113"/>
            <p:cNvSpPr/>
            <p:nvPr/>
          </p:nvSpPr>
          <p:spPr>
            <a:xfrm flipH="1" rot="4411677">
              <a:off x="8474155" y="965386"/>
              <a:ext cx="98238" cy="71384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5" name="Google Shape;1055;p113"/>
            <p:cNvSpPr/>
            <p:nvPr/>
          </p:nvSpPr>
          <p:spPr>
            <a:xfrm flipH="1" rot="4411677">
              <a:off x="8072404" y="617423"/>
              <a:ext cx="162976" cy="101397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6" name="Google Shape;1056;p113"/>
            <p:cNvSpPr/>
            <p:nvPr/>
          </p:nvSpPr>
          <p:spPr>
            <a:xfrm flipH="1" rot="4411677">
              <a:off x="7848553" y="234593"/>
              <a:ext cx="116213" cy="79200"/>
            </a:xfrm>
            <a:custGeom>
              <a:rect b="b" l="l" r="r" t="t"/>
              <a:pathLst>
                <a:path extrusionOk="0" h="2908" w="4267">
                  <a:moveTo>
                    <a:pt x="2350" y="1"/>
                  </a:moveTo>
                  <a:cubicBezTo>
                    <a:pt x="2148" y="1"/>
                    <a:pt x="1926" y="39"/>
                    <a:pt x="1689" y="125"/>
                  </a:cubicBezTo>
                  <a:cubicBezTo>
                    <a:pt x="0" y="721"/>
                    <a:pt x="507" y="2908"/>
                    <a:pt x="1917" y="2908"/>
                  </a:cubicBezTo>
                  <a:cubicBezTo>
                    <a:pt x="2126" y="2908"/>
                    <a:pt x="2356" y="2859"/>
                    <a:pt x="2602" y="2750"/>
                  </a:cubicBezTo>
                  <a:cubicBezTo>
                    <a:pt x="4267" y="2028"/>
                    <a:pt x="3816" y="1"/>
                    <a:pt x="23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57" name="Google Shape;1057;p113"/>
          <p:cNvGrpSpPr/>
          <p:nvPr/>
        </p:nvGrpSpPr>
        <p:grpSpPr>
          <a:xfrm>
            <a:off x="215208" y="3785793"/>
            <a:ext cx="1130465" cy="1294452"/>
            <a:chOff x="7852208" y="207243"/>
            <a:chExt cx="1130465" cy="1294452"/>
          </a:xfrm>
        </p:grpSpPr>
        <p:sp>
          <p:nvSpPr>
            <p:cNvPr id="1058" name="Google Shape;1058;p113"/>
            <p:cNvSpPr/>
            <p:nvPr/>
          </p:nvSpPr>
          <p:spPr>
            <a:xfrm flipH="1" rot="4411677">
              <a:off x="8651511" y="1388008"/>
              <a:ext cx="120707" cy="86962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9" name="Google Shape;1059;p113"/>
            <p:cNvSpPr/>
            <p:nvPr/>
          </p:nvSpPr>
          <p:spPr>
            <a:xfrm flipH="1" rot="4411677">
              <a:off x="8865502" y="1014328"/>
              <a:ext cx="112536" cy="93744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0" name="Google Shape;1060;p113"/>
            <p:cNvSpPr/>
            <p:nvPr/>
          </p:nvSpPr>
          <p:spPr>
            <a:xfrm flipH="1" rot="4411677">
              <a:off x="8730576" y="436004"/>
              <a:ext cx="112291" cy="74734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1" name="Google Shape;1061;p113"/>
            <p:cNvSpPr/>
            <p:nvPr/>
          </p:nvSpPr>
          <p:spPr>
            <a:xfrm flipH="1" rot="4411677">
              <a:off x="8298828" y="304469"/>
              <a:ext cx="144129" cy="110112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2" name="Google Shape;1062;p113"/>
            <p:cNvSpPr/>
            <p:nvPr/>
          </p:nvSpPr>
          <p:spPr>
            <a:xfrm flipH="1" rot="4411677">
              <a:off x="8474155" y="965386"/>
              <a:ext cx="98238" cy="71384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3" name="Google Shape;1063;p113"/>
            <p:cNvSpPr/>
            <p:nvPr/>
          </p:nvSpPr>
          <p:spPr>
            <a:xfrm flipH="1" rot="4411677">
              <a:off x="8072404" y="617423"/>
              <a:ext cx="162976" cy="101397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4" name="Google Shape;1064;p113"/>
            <p:cNvSpPr/>
            <p:nvPr/>
          </p:nvSpPr>
          <p:spPr>
            <a:xfrm flipH="1" rot="4411677">
              <a:off x="7848553" y="234593"/>
              <a:ext cx="116213" cy="79200"/>
            </a:xfrm>
            <a:custGeom>
              <a:rect b="b" l="l" r="r" t="t"/>
              <a:pathLst>
                <a:path extrusionOk="0" h="2908" w="4267">
                  <a:moveTo>
                    <a:pt x="2350" y="1"/>
                  </a:moveTo>
                  <a:cubicBezTo>
                    <a:pt x="2148" y="1"/>
                    <a:pt x="1926" y="39"/>
                    <a:pt x="1689" y="125"/>
                  </a:cubicBezTo>
                  <a:cubicBezTo>
                    <a:pt x="0" y="721"/>
                    <a:pt x="507" y="2908"/>
                    <a:pt x="1917" y="2908"/>
                  </a:cubicBezTo>
                  <a:cubicBezTo>
                    <a:pt x="2126" y="2908"/>
                    <a:pt x="2356" y="2859"/>
                    <a:pt x="2602" y="2750"/>
                  </a:cubicBezTo>
                  <a:cubicBezTo>
                    <a:pt x="4267" y="2028"/>
                    <a:pt x="3816" y="1"/>
                    <a:pt x="23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4" name="Shape 1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5" name="Google Shape;1345;p122"/>
          <p:cNvPicPr preferRelativeResize="0"/>
          <p:nvPr/>
        </p:nvPicPr>
        <p:blipFill rotWithShape="1">
          <a:blip r:embed="rId3">
            <a:alphaModFix/>
          </a:blip>
          <a:srcRect b="0" l="35545" r="4835" t="0"/>
          <a:stretch/>
        </p:blipFill>
        <p:spPr>
          <a:xfrm flipH="1">
            <a:off x="4861800" y="-16600"/>
            <a:ext cx="4282200" cy="4641900"/>
          </a:xfrm>
          <a:prstGeom prst="flowChartDelay">
            <a:avLst/>
          </a:prstGeom>
          <a:noFill/>
          <a:ln>
            <a:noFill/>
          </a:ln>
        </p:spPr>
      </p:pic>
      <p:grpSp>
        <p:nvGrpSpPr>
          <p:cNvPr id="1346" name="Google Shape;1346;p122"/>
          <p:cNvGrpSpPr/>
          <p:nvPr/>
        </p:nvGrpSpPr>
        <p:grpSpPr>
          <a:xfrm rot="-5935401">
            <a:off x="2512259" y="967630"/>
            <a:ext cx="655921" cy="751070"/>
            <a:chOff x="7852209" y="207243"/>
            <a:chExt cx="1130464" cy="1294452"/>
          </a:xfrm>
        </p:grpSpPr>
        <p:sp>
          <p:nvSpPr>
            <p:cNvPr id="1347" name="Google Shape;1347;p122"/>
            <p:cNvSpPr/>
            <p:nvPr/>
          </p:nvSpPr>
          <p:spPr>
            <a:xfrm flipH="1" rot="4411677">
              <a:off x="8651511" y="1388008"/>
              <a:ext cx="120707" cy="86962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8" name="Google Shape;1348;p122"/>
            <p:cNvSpPr/>
            <p:nvPr/>
          </p:nvSpPr>
          <p:spPr>
            <a:xfrm flipH="1" rot="4411677">
              <a:off x="8865502" y="1014328"/>
              <a:ext cx="112536" cy="93744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49" name="Google Shape;1349;p122"/>
            <p:cNvSpPr/>
            <p:nvPr/>
          </p:nvSpPr>
          <p:spPr>
            <a:xfrm flipH="1" rot="4411677">
              <a:off x="8730576" y="436004"/>
              <a:ext cx="112291" cy="74734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0" name="Google Shape;1350;p122"/>
            <p:cNvSpPr/>
            <p:nvPr/>
          </p:nvSpPr>
          <p:spPr>
            <a:xfrm flipH="1" rot="4411677">
              <a:off x="8298828" y="304469"/>
              <a:ext cx="144129" cy="110112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1" name="Google Shape;1351;p122"/>
            <p:cNvSpPr/>
            <p:nvPr/>
          </p:nvSpPr>
          <p:spPr>
            <a:xfrm flipH="1" rot="4411677">
              <a:off x="8474155" y="965386"/>
              <a:ext cx="98238" cy="71384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2" name="Google Shape;1352;p122"/>
            <p:cNvSpPr/>
            <p:nvPr/>
          </p:nvSpPr>
          <p:spPr>
            <a:xfrm flipH="1" rot="4411677">
              <a:off x="8072404" y="617423"/>
              <a:ext cx="162976" cy="101397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3" name="Google Shape;1353;p122"/>
            <p:cNvSpPr/>
            <p:nvPr/>
          </p:nvSpPr>
          <p:spPr>
            <a:xfrm flipH="1" rot="4411677">
              <a:off x="7848553" y="234593"/>
              <a:ext cx="116213" cy="79200"/>
            </a:xfrm>
            <a:custGeom>
              <a:rect b="b" l="l" r="r" t="t"/>
              <a:pathLst>
                <a:path extrusionOk="0" h="2908" w="4267">
                  <a:moveTo>
                    <a:pt x="2350" y="1"/>
                  </a:moveTo>
                  <a:cubicBezTo>
                    <a:pt x="2148" y="1"/>
                    <a:pt x="1926" y="39"/>
                    <a:pt x="1689" y="125"/>
                  </a:cubicBezTo>
                  <a:cubicBezTo>
                    <a:pt x="0" y="721"/>
                    <a:pt x="507" y="2908"/>
                    <a:pt x="1917" y="2908"/>
                  </a:cubicBezTo>
                  <a:cubicBezTo>
                    <a:pt x="2126" y="2908"/>
                    <a:pt x="2356" y="2859"/>
                    <a:pt x="2602" y="2750"/>
                  </a:cubicBezTo>
                  <a:cubicBezTo>
                    <a:pt x="4267" y="2028"/>
                    <a:pt x="3816" y="1"/>
                    <a:pt x="23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354" name="Google Shape;1354;p122"/>
          <p:cNvGrpSpPr/>
          <p:nvPr/>
        </p:nvGrpSpPr>
        <p:grpSpPr>
          <a:xfrm>
            <a:off x="2768042" y="1219156"/>
            <a:ext cx="1633781" cy="1669438"/>
            <a:chOff x="3187443" y="1219156"/>
            <a:chExt cx="1633781" cy="1669438"/>
          </a:xfrm>
        </p:grpSpPr>
        <p:sp>
          <p:nvSpPr>
            <p:cNvPr id="1355" name="Google Shape;1355;p122"/>
            <p:cNvSpPr/>
            <p:nvPr/>
          </p:nvSpPr>
          <p:spPr>
            <a:xfrm>
              <a:off x="3210284" y="1219156"/>
              <a:ext cx="1588087" cy="1458339"/>
            </a:xfrm>
            <a:custGeom>
              <a:rect b="b" l="l" r="r" t="t"/>
              <a:pathLst>
                <a:path extrusionOk="0" h="45364" w="4940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56" name="Google Shape;1356;p122"/>
            <p:cNvSpPr/>
            <p:nvPr/>
          </p:nvSpPr>
          <p:spPr>
            <a:xfrm>
              <a:off x="3187443" y="1388407"/>
              <a:ext cx="1633781" cy="1500187"/>
            </a:xfrm>
            <a:custGeom>
              <a:rect b="b" l="l" r="r" t="t"/>
              <a:pathLst>
                <a:path extrusionOk="0" h="45364" w="4940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solidFill>
              <a:srgbClr val="CDD7B6">
                <a:alpha val="23530"/>
              </a:srgbClr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cxnSp>
        <p:nvCxnSpPr>
          <p:cNvPr id="1357" name="Google Shape;1357;p122"/>
          <p:cNvCxnSpPr/>
          <p:nvPr/>
        </p:nvCxnSpPr>
        <p:spPr>
          <a:xfrm rot="10800000">
            <a:off x="3324000" y="3646000"/>
            <a:ext cx="1028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58" name="Google Shape;1358;p122"/>
          <p:cNvSpPr txBox="1"/>
          <p:nvPr>
            <p:ph type="title"/>
          </p:nvPr>
        </p:nvSpPr>
        <p:spPr>
          <a:xfrm flipH="1">
            <a:off x="709650" y="2880150"/>
            <a:ext cx="37764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>
                <a:solidFill>
                  <a:schemeClr val="accent4"/>
                </a:solidFill>
              </a:rPr>
              <a:t>Evaluation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359" name="Google Shape;1359;p122"/>
          <p:cNvSpPr txBox="1"/>
          <p:nvPr>
            <p:ph idx="2" type="title"/>
          </p:nvPr>
        </p:nvSpPr>
        <p:spPr>
          <a:xfrm flipH="1">
            <a:off x="3027824" y="1721225"/>
            <a:ext cx="1334400" cy="64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1360" name="Google Shape;1360;p122"/>
          <p:cNvSpPr/>
          <p:nvPr/>
        </p:nvSpPr>
        <p:spPr>
          <a:xfrm flipH="1" rot="-271565">
            <a:off x="-117920" y="122204"/>
            <a:ext cx="3170270" cy="1849255"/>
          </a:xfrm>
          <a:custGeom>
            <a:rect b="b" l="l" r="r" t="t"/>
            <a:pathLst>
              <a:path extrusionOk="0" h="102587" w="175870">
                <a:moveTo>
                  <a:pt x="6586" y="1"/>
                </a:moveTo>
                <a:cubicBezTo>
                  <a:pt x="6410" y="1"/>
                  <a:pt x="6249" y="128"/>
                  <a:pt x="6209" y="306"/>
                </a:cubicBezTo>
                <a:cubicBezTo>
                  <a:pt x="6187" y="398"/>
                  <a:pt x="4429" y="9254"/>
                  <a:pt x="3950" y="19571"/>
                </a:cubicBezTo>
                <a:cubicBezTo>
                  <a:pt x="3311" y="33472"/>
                  <a:pt x="5228" y="43218"/>
                  <a:pt x="9610" y="48582"/>
                </a:cubicBezTo>
                <a:cubicBezTo>
                  <a:pt x="12144" y="51686"/>
                  <a:pt x="15522" y="53261"/>
                  <a:pt x="19631" y="53261"/>
                </a:cubicBezTo>
                <a:cubicBezTo>
                  <a:pt x="30495" y="53261"/>
                  <a:pt x="40424" y="46733"/>
                  <a:pt x="50901" y="39817"/>
                </a:cubicBezTo>
                <a:cubicBezTo>
                  <a:pt x="61885" y="32569"/>
                  <a:pt x="73193" y="25123"/>
                  <a:pt x="86143" y="25123"/>
                </a:cubicBezTo>
                <a:cubicBezTo>
                  <a:pt x="87753" y="25123"/>
                  <a:pt x="89388" y="25238"/>
                  <a:pt x="91051" y="25483"/>
                </a:cubicBezTo>
                <a:cubicBezTo>
                  <a:pt x="101391" y="27035"/>
                  <a:pt x="106664" y="39931"/>
                  <a:pt x="112781" y="54882"/>
                </a:cubicBezTo>
                <a:cubicBezTo>
                  <a:pt x="117711" y="66979"/>
                  <a:pt x="123326" y="80697"/>
                  <a:pt x="132684" y="90192"/>
                </a:cubicBezTo>
                <a:cubicBezTo>
                  <a:pt x="140833" y="98478"/>
                  <a:pt x="150808" y="102586"/>
                  <a:pt x="162996" y="102586"/>
                </a:cubicBezTo>
                <a:cubicBezTo>
                  <a:pt x="166922" y="102586"/>
                  <a:pt x="171122" y="102153"/>
                  <a:pt x="175527" y="101285"/>
                </a:cubicBezTo>
                <a:cubicBezTo>
                  <a:pt x="175733" y="101240"/>
                  <a:pt x="175870" y="101057"/>
                  <a:pt x="175824" y="100852"/>
                </a:cubicBezTo>
                <a:cubicBezTo>
                  <a:pt x="175803" y="100661"/>
                  <a:pt x="175625" y="100530"/>
                  <a:pt x="175435" y="100530"/>
                </a:cubicBezTo>
                <a:cubicBezTo>
                  <a:pt x="175421" y="100530"/>
                  <a:pt x="175406" y="100531"/>
                  <a:pt x="175391" y="100532"/>
                </a:cubicBezTo>
                <a:cubicBezTo>
                  <a:pt x="171017" y="101386"/>
                  <a:pt x="166885" y="101814"/>
                  <a:pt x="162983" y="101814"/>
                </a:cubicBezTo>
                <a:cubicBezTo>
                  <a:pt x="151021" y="101814"/>
                  <a:pt x="141218" y="97791"/>
                  <a:pt x="133232" y="89667"/>
                </a:cubicBezTo>
                <a:cubicBezTo>
                  <a:pt x="123988" y="80263"/>
                  <a:pt x="118396" y="66614"/>
                  <a:pt x="113488" y="54585"/>
                </a:cubicBezTo>
                <a:cubicBezTo>
                  <a:pt x="107280" y="39429"/>
                  <a:pt x="101916" y="26327"/>
                  <a:pt x="91165" y="24729"/>
                </a:cubicBezTo>
                <a:cubicBezTo>
                  <a:pt x="89458" y="24478"/>
                  <a:pt x="87781" y="24359"/>
                  <a:pt x="86131" y="24359"/>
                </a:cubicBezTo>
                <a:cubicBezTo>
                  <a:pt x="72980" y="24359"/>
                  <a:pt x="61564" y="31877"/>
                  <a:pt x="50490" y="39178"/>
                </a:cubicBezTo>
                <a:cubicBezTo>
                  <a:pt x="40105" y="46025"/>
                  <a:pt x="30267" y="52508"/>
                  <a:pt x="19631" y="52508"/>
                </a:cubicBezTo>
                <a:cubicBezTo>
                  <a:pt x="15750" y="52508"/>
                  <a:pt x="12578" y="51024"/>
                  <a:pt x="10204" y="48103"/>
                </a:cubicBezTo>
                <a:cubicBezTo>
                  <a:pt x="1" y="35640"/>
                  <a:pt x="6894" y="809"/>
                  <a:pt x="6963" y="466"/>
                </a:cubicBezTo>
                <a:cubicBezTo>
                  <a:pt x="7008" y="261"/>
                  <a:pt x="6871" y="55"/>
                  <a:pt x="6666" y="10"/>
                </a:cubicBezTo>
                <a:cubicBezTo>
                  <a:pt x="6639" y="4"/>
                  <a:pt x="6612" y="1"/>
                  <a:pt x="65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1" name="Google Shape;1361;p122"/>
          <p:cNvGrpSpPr/>
          <p:nvPr/>
        </p:nvGrpSpPr>
        <p:grpSpPr>
          <a:xfrm flipH="1">
            <a:off x="7583768" y="3410493"/>
            <a:ext cx="1130464" cy="1294452"/>
            <a:chOff x="7852209" y="207243"/>
            <a:chExt cx="1130464" cy="1294452"/>
          </a:xfrm>
        </p:grpSpPr>
        <p:sp>
          <p:nvSpPr>
            <p:cNvPr id="1362" name="Google Shape;1362;p122"/>
            <p:cNvSpPr/>
            <p:nvPr/>
          </p:nvSpPr>
          <p:spPr>
            <a:xfrm flipH="1" rot="4411677">
              <a:off x="8651511" y="1388008"/>
              <a:ext cx="120707" cy="86962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3" name="Google Shape;1363;p122"/>
            <p:cNvSpPr/>
            <p:nvPr/>
          </p:nvSpPr>
          <p:spPr>
            <a:xfrm flipH="1" rot="4411677">
              <a:off x="8865502" y="1014328"/>
              <a:ext cx="112536" cy="93744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4" name="Google Shape;1364;p122"/>
            <p:cNvSpPr/>
            <p:nvPr/>
          </p:nvSpPr>
          <p:spPr>
            <a:xfrm flipH="1" rot="4411677">
              <a:off x="8730576" y="436004"/>
              <a:ext cx="112291" cy="74734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5" name="Google Shape;1365;p122"/>
            <p:cNvSpPr/>
            <p:nvPr/>
          </p:nvSpPr>
          <p:spPr>
            <a:xfrm flipH="1" rot="4411677">
              <a:off x="8298828" y="304469"/>
              <a:ext cx="144129" cy="110112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6" name="Google Shape;1366;p122"/>
            <p:cNvSpPr/>
            <p:nvPr/>
          </p:nvSpPr>
          <p:spPr>
            <a:xfrm flipH="1" rot="4411677">
              <a:off x="8474155" y="965386"/>
              <a:ext cx="98238" cy="71384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7" name="Google Shape;1367;p122"/>
            <p:cNvSpPr/>
            <p:nvPr/>
          </p:nvSpPr>
          <p:spPr>
            <a:xfrm flipH="1" rot="4411677">
              <a:off x="8072404" y="617423"/>
              <a:ext cx="162976" cy="101397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68" name="Google Shape;1368;p122"/>
            <p:cNvSpPr/>
            <p:nvPr/>
          </p:nvSpPr>
          <p:spPr>
            <a:xfrm flipH="1" rot="4411677">
              <a:off x="7848553" y="234593"/>
              <a:ext cx="116213" cy="79200"/>
            </a:xfrm>
            <a:custGeom>
              <a:rect b="b" l="l" r="r" t="t"/>
              <a:pathLst>
                <a:path extrusionOk="0" h="2908" w="4267">
                  <a:moveTo>
                    <a:pt x="2350" y="1"/>
                  </a:moveTo>
                  <a:cubicBezTo>
                    <a:pt x="2148" y="1"/>
                    <a:pt x="1926" y="39"/>
                    <a:pt x="1689" y="125"/>
                  </a:cubicBezTo>
                  <a:cubicBezTo>
                    <a:pt x="0" y="721"/>
                    <a:pt x="507" y="2908"/>
                    <a:pt x="1917" y="2908"/>
                  </a:cubicBezTo>
                  <a:cubicBezTo>
                    <a:pt x="2126" y="2908"/>
                    <a:pt x="2356" y="2859"/>
                    <a:pt x="2602" y="2750"/>
                  </a:cubicBezTo>
                  <a:cubicBezTo>
                    <a:pt x="4267" y="2028"/>
                    <a:pt x="3816" y="1"/>
                    <a:pt x="235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69" name="Google Shape;1369;p122"/>
          <p:cNvPicPr preferRelativeResize="0"/>
          <p:nvPr/>
        </p:nvPicPr>
        <p:blipFill rotWithShape="1">
          <a:blip r:embed="rId4">
            <a:alphaModFix/>
          </a:blip>
          <a:srcRect b="1062" l="0" r="0" t="23614"/>
          <a:stretch/>
        </p:blipFill>
        <p:spPr>
          <a:xfrm flipH="1">
            <a:off x="4861804" y="-16600"/>
            <a:ext cx="4282200" cy="4832400"/>
          </a:xfrm>
          <a:prstGeom prst="round2SameRect">
            <a:avLst>
              <a:gd fmla="val 50000" name="adj1"/>
              <a:gd fmla="val 0" name="adj2"/>
            </a:avLst>
          </a:prstGeom>
          <a:noFill/>
          <a:ln>
            <a:noFill/>
          </a:ln>
        </p:spPr>
      </p:pic>
      <p:sp>
        <p:nvSpPr>
          <p:cNvPr id="1370" name="Google Shape;1370;p122"/>
          <p:cNvSpPr/>
          <p:nvPr/>
        </p:nvSpPr>
        <p:spPr>
          <a:xfrm flipH="1" rot="10800000">
            <a:off x="4434173" y="3646003"/>
            <a:ext cx="4709834" cy="1513372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4" name="Shape 1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5" name="Google Shape;1375;p123"/>
          <p:cNvSpPr txBox="1"/>
          <p:nvPr/>
        </p:nvSpPr>
        <p:spPr>
          <a:xfrm>
            <a:off x="239631" y="1789823"/>
            <a:ext cx="126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CIR</a:t>
            </a:r>
            <a:endParaRPr sz="1800"/>
          </a:p>
        </p:txBody>
      </p:sp>
      <p:sp>
        <p:nvSpPr>
          <p:cNvPr id="1376" name="Google Shape;1376;p123"/>
          <p:cNvSpPr txBox="1"/>
          <p:nvPr/>
        </p:nvSpPr>
        <p:spPr>
          <a:xfrm>
            <a:off x="303818" y="127900"/>
            <a:ext cx="2791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Yield </a:t>
            </a:r>
            <a:r>
              <a:rPr lang="en" sz="3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Rate</a:t>
            </a:r>
            <a:endParaRPr/>
          </a:p>
        </p:txBody>
      </p:sp>
      <p:sp>
        <p:nvSpPr>
          <p:cNvPr id="1377" name="Google Shape;1377;p123"/>
          <p:cNvSpPr txBox="1"/>
          <p:nvPr/>
        </p:nvSpPr>
        <p:spPr>
          <a:xfrm>
            <a:off x="136872" y="3709675"/>
            <a:ext cx="73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ECIR</a:t>
            </a:r>
            <a:endParaRPr sz="1800"/>
          </a:p>
        </p:txBody>
      </p:sp>
      <p:sp>
        <p:nvSpPr>
          <p:cNvPr id="1378" name="Google Shape;1378;p123"/>
          <p:cNvSpPr txBox="1"/>
          <p:nvPr>
            <p:ph type="title"/>
          </p:nvPr>
        </p:nvSpPr>
        <p:spPr>
          <a:xfrm>
            <a:off x="-932608" y="777283"/>
            <a:ext cx="7704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400"/>
              <a:t>Yield Curve Fitting</a:t>
            </a:r>
            <a:endParaRPr sz="2400"/>
          </a:p>
        </p:txBody>
      </p:sp>
      <p:sp>
        <p:nvSpPr>
          <p:cNvPr id="1379" name="Google Shape;1379;p123"/>
          <p:cNvSpPr txBox="1"/>
          <p:nvPr/>
        </p:nvSpPr>
        <p:spPr>
          <a:xfrm>
            <a:off x="3796166" y="839170"/>
            <a:ext cx="63303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lab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MLE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80" name="Google Shape;1380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1600" y="1424213"/>
            <a:ext cx="3583200" cy="14332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1" name="Google Shape;1381;p1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6620" y="1424225"/>
            <a:ext cx="3487080" cy="1433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2" name="Google Shape;1382;p1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925" y="3026888"/>
            <a:ext cx="4220925" cy="1734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3" name="Google Shape;1383;p1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66726" y="3109450"/>
            <a:ext cx="3883475" cy="1553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7" name="Shape 1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8" name="Google Shape;1388;p124"/>
          <p:cNvSpPr txBox="1"/>
          <p:nvPr/>
        </p:nvSpPr>
        <p:spPr>
          <a:xfrm>
            <a:off x="239631" y="1789823"/>
            <a:ext cx="1266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CIR</a:t>
            </a:r>
            <a:endParaRPr/>
          </a:p>
        </p:txBody>
      </p:sp>
      <p:sp>
        <p:nvSpPr>
          <p:cNvPr id="1389" name="Google Shape;1389;p124"/>
          <p:cNvSpPr txBox="1"/>
          <p:nvPr/>
        </p:nvSpPr>
        <p:spPr>
          <a:xfrm>
            <a:off x="303821" y="127900"/>
            <a:ext cx="2521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Bond Price</a:t>
            </a:r>
            <a:endParaRPr/>
          </a:p>
        </p:txBody>
      </p:sp>
      <p:sp>
        <p:nvSpPr>
          <p:cNvPr id="1390" name="Google Shape;1390;p124"/>
          <p:cNvSpPr txBox="1"/>
          <p:nvPr/>
        </p:nvSpPr>
        <p:spPr>
          <a:xfrm>
            <a:off x="136872" y="3709675"/>
            <a:ext cx="736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ECIR</a:t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391" name="Google Shape;1391;p124"/>
          <p:cNvSpPr txBox="1"/>
          <p:nvPr>
            <p:ph type="title"/>
          </p:nvPr>
        </p:nvSpPr>
        <p:spPr>
          <a:xfrm>
            <a:off x="-932608" y="777283"/>
            <a:ext cx="7704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400"/>
              <a:t>Yield Curve Fitting</a:t>
            </a:r>
            <a:endParaRPr sz="2400"/>
          </a:p>
        </p:txBody>
      </p:sp>
      <p:sp>
        <p:nvSpPr>
          <p:cNvPr id="1392" name="Google Shape;1392;p124"/>
          <p:cNvSpPr txBox="1"/>
          <p:nvPr/>
        </p:nvSpPr>
        <p:spPr>
          <a:xfrm>
            <a:off x="3948566" y="839170"/>
            <a:ext cx="63303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lab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MLE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393" name="Google Shape;1393;p124"/>
          <p:cNvPicPr preferRelativeResize="0"/>
          <p:nvPr/>
        </p:nvPicPr>
        <p:blipFill rotWithShape="1">
          <a:blip r:embed="rId3">
            <a:alphaModFix/>
          </a:blip>
          <a:srcRect b="0" l="0" r="6279" t="0"/>
          <a:stretch/>
        </p:blipFill>
        <p:spPr>
          <a:xfrm>
            <a:off x="967075" y="1262625"/>
            <a:ext cx="3659325" cy="1561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4" name="Google Shape;1394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42175" y="1271875"/>
            <a:ext cx="3904700" cy="15618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5" name="Google Shape;1395;p1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9238" y="3389825"/>
            <a:ext cx="3753325" cy="15013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6" name="Google Shape;1396;p1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7875" y="3389825"/>
            <a:ext cx="3753325" cy="15013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p125"/>
          <p:cNvSpPr txBox="1"/>
          <p:nvPr/>
        </p:nvSpPr>
        <p:spPr>
          <a:xfrm>
            <a:off x="303820" y="127900"/>
            <a:ext cx="42681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Standard Deviation</a:t>
            </a:r>
            <a:endParaRPr/>
          </a:p>
        </p:txBody>
      </p:sp>
      <p:sp>
        <p:nvSpPr>
          <p:cNvPr id="1402" name="Google Shape;1402;p125"/>
          <p:cNvSpPr txBox="1"/>
          <p:nvPr/>
        </p:nvSpPr>
        <p:spPr>
          <a:xfrm>
            <a:off x="136876" y="3378100"/>
            <a:ext cx="96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Bon</a:t>
            </a:r>
            <a:r>
              <a:rPr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ds </a:t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Price</a:t>
            </a:r>
            <a:endParaRPr/>
          </a:p>
        </p:txBody>
      </p:sp>
      <p:sp>
        <p:nvSpPr>
          <p:cNvPr id="1403" name="Google Shape;1403;p125"/>
          <p:cNvSpPr txBox="1"/>
          <p:nvPr>
            <p:ph type="title"/>
          </p:nvPr>
        </p:nvSpPr>
        <p:spPr>
          <a:xfrm>
            <a:off x="-932608" y="777283"/>
            <a:ext cx="7704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400"/>
              <a:t>Yield Curve Fitting</a:t>
            </a:r>
            <a:endParaRPr sz="2400"/>
          </a:p>
        </p:txBody>
      </p:sp>
      <p:sp>
        <p:nvSpPr>
          <p:cNvPr id="1404" name="Google Shape;1404;p125"/>
          <p:cNvSpPr txBox="1"/>
          <p:nvPr/>
        </p:nvSpPr>
        <p:spPr>
          <a:xfrm>
            <a:off x="3948566" y="839170"/>
            <a:ext cx="63303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lab"/>
              <a:buNone/>
            </a:pPr>
            <a:r>
              <a:rPr b="0" i="0" lang="en" sz="24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MLE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05" name="Google Shape;1405;p125"/>
          <p:cNvSpPr txBox="1"/>
          <p:nvPr/>
        </p:nvSpPr>
        <p:spPr>
          <a:xfrm>
            <a:off x="136875" y="1638425"/>
            <a:ext cx="831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Yield Rates</a:t>
            </a:r>
            <a:endParaRPr/>
          </a:p>
        </p:txBody>
      </p:sp>
      <p:pic>
        <p:nvPicPr>
          <p:cNvPr id="1406" name="Google Shape;1406;p1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67873" y="1638423"/>
            <a:ext cx="3747144" cy="646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7" name="Google Shape;1407;p1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43800" y="3378100"/>
            <a:ext cx="3961289" cy="6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8" name="Google Shape;1408;p1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00300" y="1658950"/>
            <a:ext cx="4040688" cy="60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9" name="Google Shape;1409;p1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20600" y="3454300"/>
            <a:ext cx="3800099" cy="605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3" name="Shape 1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4" name="Google Shape;1414;p126"/>
          <p:cNvSpPr txBox="1"/>
          <p:nvPr/>
        </p:nvSpPr>
        <p:spPr>
          <a:xfrm>
            <a:off x="247098" y="0"/>
            <a:ext cx="32193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Absolute Errors</a:t>
            </a:r>
            <a:endParaRPr sz="3100">
              <a:solidFill>
                <a:schemeClr val="dk1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415" name="Google Shape;1415;p126"/>
          <p:cNvSpPr txBox="1"/>
          <p:nvPr>
            <p:ph type="title"/>
          </p:nvPr>
        </p:nvSpPr>
        <p:spPr>
          <a:xfrm>
            <a:off x="-1079218" y="582581"/>
            <a:ext cx="7704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000"/>
              <a:t>Yield Curve Fitting</a:t>
            </a:r>
            <a:endParaRPr sz="2000"/>
          </a:p>
        </p:txBody>
      </p:sp>
      <p:sp>
        <p:nvSpPr>
          <p:cNvPr id="1416" name="Google Shape;1416;p126"/>
          <p:cNvSpPr txBox="1"/>
          <p:nvPr/>
        </p:nvSpPr>
        <p:spPr>
          <a:xfrm>
            <a:off x="3732853" y="647790"/>
            <a:ext cx="63303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lab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MLE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1417" name="Google Shape;1417;p126"/>
          <p:cNvSpPr txBox="1"/>
          <p:nvPr/>
        </p:nvSpPr>
        <p:spPr>
          <a:xfrm>
            <a:off x="136875" y="1638425"/>
            <a:ext cx="831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Yield Rates</a:t>
            </a:r>
            <a:endParaRPr/>
          </a:p>
        </p:txBody>
      </p:sp>
      <p:sp>
        <p:nvSpPr>
          <p:cNvPr id="1418" name="Google Shape;1418;p126"/>
          <p:cNvSpPr txBox="1"/>
          <p:nvPr/>
        </p:nvSpPr>
        <p:spPr>
          <a:xfrm>
            <a:off x="136876" y="3378100"/>
            <a:ext cx="966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Bonds </a:t>
            </a:r>
            <a:endParaRPr sz="18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Price</a:t>
            </a:r>
            <a:endParaRPr/>
          </a:p>
        </p:txBody>
      </p:sp>
      <p:pic>
        <p:nvPicPr>
          <p:cNvPr id="1419" name="Google Shape;1419;p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2875" y="966025"/>
            <a:ext cx="3565591" cy="1989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0" name="Google Shape;1420;p1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54800" y="3212027"/>
            <a:ext cx="3659926" cy="1747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1" name="Google Shape;1421;p1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4125" y="995200"/>
            <a:ext cx="4027750" cy="1931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2" name="Google Shape;1422;p1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84013" y="3157263"/>
            <a:ext cx="3827972" cy="18572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6" name="Shape 1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7" name="Google Shape;1427;p127"/>
          <p:cNvSpPr txBox="1"/>
          <p:nvPr/>
        </p:nvSpPr>
        <p:spPr>
          <a:xfrm>
            <a:off x="247098" y="0"/>
            <a:ext cx="48852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Mean Absolute Errors</a:t>
            </a:r>
            <a:endParaRPr/>
          </a:p>
        </p:txBody>
      </p:sp>
      <p:sp>
        <p:nvSpPr>
          <p:cNvPr id="1428" name="Google Shape;1428;p127"/>
          <p:cNvSpPr txBox="1"/>
          <p:nvPr>
            <p:ph type="title"/>
          </p:nvPr>
        </p:nvSpPr>
        <p:spPr>
          <a:xfrm>
            <a:off x="-1079218" y="582581"/>
            <a:ext cx="77040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</a:pPr>
            <a:r>
              <a:rPr lang="en" sz="2000"/>
              <a:t>Yield Curve Fitting</a:t>
            </a:r>
            <a:endParaRPr sz="2000"/>
          </a:p>
        </p:txBody>
      </p:sp>
      <p:sp>
        <p:nvSpPr>
          <p:cNvPr id="1429" name="Google Shape;1429;p127"/>
          <p:cNvSpPr txBox="1"/>
          <p:nvPr/>
        </p:nvSpPr>
        <p:spPr>
          <a:xfrm>
            <a:off x="3732853" y="647790"/>
            <a:ext cx="63303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Roboto Slab"/>
              <a:buNone/>
            </a:pPr>
            <a:r>
              <a:rPr b="0" i="0" lang="en" sz="2000" u="none" cap="none" strike="noStrike">
                <a:solidFill>
                  <a:schemeClr val="dk1"/>
                </a:solidFill>
                <a:latin typeface="Roboto Slab"/>
                <a:ea typeface="Roboto Slab"/>
                <a:cs typeface="Roboto Slab"/>
                <a:sym typeface="Roboto Slab"/>
              </a:rPr>
              <a:t>MLE 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1430" name="Google Shape;1430;p127"/>
          <p:cNvPicPr preferRelativeResize="0"/>
          <p:nvPr/>
        </p:nvPicPr>
        <p:blipFill rotWithShape="1">
          <a:blip r:embed="rId3">
            <a:alphaModFix/>
          </a:blip>
          <a:srcRect b="0" l="1768" r="0" t="12342"/>
          <a:stretch/>
        </p:blipFill>
        <p:spPr>
          <a:xfrm>
            <a:off x="247100" y="1114225"/>
            <a:ext cx="4070754" cy="11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1" name="Google Shape;1431;p127"/>
          <p:cNvPicPr preferRelativeResize="0"/>
          <p:nvPr/>
        </p:nvPicPr>
        <p:blipFill rotWithShape="1">
          <a:blip r:embed="rId4">
            <a:alphaModFix/>
          </a:blip>
          <a:srcRect b="2917" l="15742" r="14600" t="31080"/>
          <a:stretch/>
        </p:blipFill>
        <p:spPr>
          <a:xfrm>
            <a:off x="0" y="3065900"/>
            <a:ext cx="4655150" cy="11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2" name="Google Shape;1432;p1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95975" y="1114225"/>
            <a:ext cx="4005551" cy="1132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3" name="Google Shape;1433;p1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79113" y="3065900"/>
            <a:ext cx="4239273" cy="1132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7" name="Shape 1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38" name="Google Shape;1438;p128"/>
          <p:cNvGrpSpPr/>
          <p:nvPr/>
        </p:nvGrpSpPr>
        <p:grpSpPr>
          <a:xfrm>
            <a:off x="5252119" y="459708"/>
            <a:ext cx="2407031" cy="2231440"/>
            <a:chOff x="5252119" y="459708"/>
            <a:chExt cx="2407031" cy="2231440"/>
          </a:xfrm>
        </p:grpSpPr>
        <p:sp>
          <p:nvSpPr>
            <p:cNvPr id="1439" name="Google Shape;1439;p128"/>
            <p:cNvSpPr/>
            <p:nvPr/>
          </p:nvSpPr>
          <p:spPr>
            <a:xfrm rot="-204387">
              <a:off x="5312475" y="525778"/>
              <a:ext cx="2286320" cy="2099300"/>
            </a:xfrm>
            <a:custGeom>
              <a:rect b="b" l="l" r="r" t="t"/>
              <a:pathLst>
                <a:path extrusionOk="0" h="45364" w="4940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solidFill>
              <a:srgbClr val="CDD7B6">
                <a:alpha val="23770"/>
              </a:srgbClr>
            </a:solidFill>
            <a:ln>
              <a:noFill/>
            </a:ln>
          </p:spPr>
        </p:sp>
        <p:sp>
          <p:nvSpPr>
            <p:cNvPr id="1440" name="Google Shape;1440;p128"/>
            <p:cNvSpPr/>
            <p:nvPr/>
          </p:nvSpPr>
          <p:spPr>
            <a:xfrm rot="-204472">
              <a:off x="5547200" y="635588"/>
              <a:ext cx="2056825" cy="1888555"/>
            </a:xfrm>
            <a:custGeom>
              <a:rect b="b" l="l" r="r" t="t"/>
              <a:pathLst>
                <a:path extrusionOk="0" h="45364" w="4940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441" name="Google Shape;1441;p128"/>
          <p:cNvGrpSpPr/>
          <p:nvPr/>
        </p:nvGrpSpPr>
        <p:grpSpPr>
          <a:xfrm rot="-6139466">
            <a:off x="4908548" y="296125"/>
            <a:ext cx="917836" cy="1050979"/>
            <a:chOff x="7852208" y="207243"/>
            <a:chExt cx="1130465" cy="1294452"/>
          </a:xfrm>
        </p:grpSpPr>
        <p:sp>
          <p:nvSpPr>
            <p:cNvPr id="1442" name="Google Shape;1442;p128"/>
            <p:cNvSpPr/>
            <p:nvPr/>
          </p:nvSpPr>
          <p:spPr>
            <a:xfrm flipH="1" rot="4411677">
              <a:off x="8651511" y="1388008"/>
              <a:ext cx="120707" cy="86962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3" name="Google Shape;1443;p128"/>
            <p:cNvSpPr/>
            <p:nvPr/>
          </p:nvSpPr>
          <p:spPr>
            <a:xfrm flipH="1" rot="4411677">
              <a:off x="8865502" y="1014328"/>
              <a:ext cx="112536" cy="93744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4" name="Google Shape;1444;p128"/>
            <p:cNvSpPr/>
            <p:nvPr/>
          </p:nvSpPr>
          <p:spPr>
            <a:xfrm flipH="1" rot="4411677">
              <a:off x="8730576" y="436004"/>
              <a:ext cx="112291" cy="74734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5" name="Google Shape;1445;p128"/>
            <p:cNvSpPr/>
            <p:nvPr/>
          </p:nvSpPr>
          <p:spPr>
            <a:xfrm flipH="1" rot="4411677">
              <a:off x="8298828" y="304469"/>
              <a:ext cx="144129" cy="110112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6" name="Google Shape;1446;p128"/>
            <p:cNvSpPr/>
            <p:nvPr/>
          </p:nvSpPr>
          <p:spPr>
            <a:xfrm flipH="1" rot="4411677">
              <a:off x="8474155" y="965386"/>
              <a:ext cx="98238" cy="71384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7" name="Google Shape;1447;p128"/>
            <p:cNvSpPr/>
            <p:nvPr/>
          </p:nvSpPr>
          <p:spPr>
            <a:xfrm flipH="1" rot="4411677">
              <a:off x="8072404" y="617423"/>
              <a:ext cx="162976" cy="101397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8" name="Google Shape;1448;p128"/>
            <p:cNvSpPr/>
            <p:nvPr/>
          </p:nvSpPr>
          <p:spPr>
            <a:xfrm flipH="1" rot="4411677">
              <a:off x="7848553" y="234593"/>
              <a:ext cx="116213" cy="79200"/>
            </a:xfrm>
            <a:custGeom>
              <a:rect b="b" l="l" r="r" t="t"/>
              <a:pathLst>
                <a:path extrusionOk="0" h="2908" w="4267">
                  <a:moveTo>
                    <a:pt x="2350" y="1"/>
                  </a:moveTo>
                  <a:cubicBezTo>
                    <a:pt x="2148" y="1"/>
                    <a:pt x="1926" y="39"/>
                    <a:pt x="1689" y="125"/>
                  </a:cubicBezTo>
                  <a:cubicBezTo>
                    <a:pt x="0" y="721"/>
                    <a:pt x="507" y="2908"/>
                    <a:pt x="1917" y="2908"/>
                  </a:cubicBezTo>
                  <a:cubicBezTo>
                    <a:pt x="2126" y="2908"/>
                    <a:pt x="2356" y="2859"/>
                    <a:pt x="2602" y="2750"/>
                  </a:cubicBezTo>
                  <a:cubicBezTo>
                    <a:pt x="4267" y="2028"/>
                    <a:pt x="3816" y="1"/>
                    <a:pt x="23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49" name="Google Shape;1449;p128"/>
          <p:cNvSpPr txBox="1"/>
          <p:nvPr>
            <p:ph type="title"/>
          </p:nvPr>
        </p:nvSpPr>
        <p:spPr>
          <a:xfrm flipH="1">
            <a:off x="4732950" y="2781625"/>
            <a:ext cx="3701400" cy="12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Trading Strategy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450" name="Google Shape;1450;p128"/>
          <p:cNvSpPr txBox="1"/>
          <p:nvPr>
            <p:ph idx="2" type="title"/>
          </p:nvPr>
        </p:nvSpPr>
        <p:spPr>
          <a:xfrm flipH="1">
            <a:off x="5916450" y="1253875"/>
            <a:ext cx="1334400" cy="6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05</a:t>
            </a:r>
            <a:endParaRPr/>
          </a:p>
        </p:txBody>
      </p:sp>
      <p:cxnSp>
        <p:nvCxnSpPr>
          <p:cNvPr id="1451" name="Google Shape;1451;p128"/>
          <p:cNvCxnSpPr/>
          <p:nvPr/>
        </p:nvCxnSpPr>
        <p:spPr>
          <a:xfrm>
            <a:off x="5585375" y="4082975"/>
            <a:ext cx="2509800" cy="9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52" name="Google Shape;1452;p128"/>
          <p:cNvSpPr/>
          <p:nvPr/>
        </p:nvSpPr>
        <p:spPr>
          <a:xfrm rot="-9130620">
            <a:off x="-822847" y="3106475"/>
            <a:ext cx="3385581" cy="1974849"/>
          </a:xfrm>
          <a:custGeom>
            <a:rect b="b" l="l" r="r" t="t"/>
            <a:pathLst>
              <a:path extrusionOk="0" h="102587" w="175870">
                <a:moveTo>
                  <a:pt x="6586" y="1"/>
                </a:moveTo>
                <a:cubicBezTo>
                  <a:pt x="6410" y="1"/>
                  <a:pt x="6249" y="128"/>
                  <a:pt x="6209" y="306"/>
                </a:cubicBezTo>
                <a:cubicBezTo>
                  <a:pt x="6187" y="398"/>
                  <a:pt x="4429" y="9254"/>
                  <a:pt x="3950" y="19571"/>
                </a:cubicBezTo>
                <a:cubicBezTo>
                  <a:pt x="3311" y="33472"/>
                  <a:pt x="5228" y="43218"/>
                  <a:pt x="9610" y="48582"/>
                </a:cubicBezTo>
                <a:cubicBezTo>
                  <a:pt x="12144" y="51686"/>
                  <a:pt x="15522" y="53261"/>
                  <a:pt x="19631" y="53261"/>
                </a:cubicBezTo>
                <a:cubicBezTo>
                  <a:pt x="30495" y="53261"/>
                  <a:pt x="40424" y="46733"/>
                  <a:pt x="50901" y="39817"/>
                </a:cubicBezTo>
                <a:cubicBezTo>
                  <a:pt x="61885" y="32569"/>
                  <a:pt x="73193" y="25123"/>
                  <a:pt x="86143" y="25123"/>
                </a:cubicBezTo>
                <a:cubicBezTo>
                  <a:pt x="87753" y="25123"/>
                  <a:pt x="89388" y="25238"/>
                  <a:pt x="91051" y="25483"/>
                </a:cubicBezTo>
                <a:cubicBezTo>
                  <a:pt x="101391" y="27035"/>
                  <a:pt x="106664" y="39931"/>
                  <a:pt x="112781" y="54882"/>
                </a:cubicBezTo>
                <a:cubicBezTo>
                  <a:pt x="117711" y="66979"/>
                  <a:pt x="123326" y="80697"/>
                  <a:pt x="132684" y="90192"/>
                </a:cubicBezTo>
                <a:cubicBezTo>
                  <a:pt x="140833" y="98478"/>
                  <a:pt x="150808" y="102586"/>
                  <a:pt x="162996" y="102586"/>
                </a:cubicBezTo>
                <a:cubicBezTo>
                  <a:pt x="166922" y="102586"/>
                  <a:pt x="171122" y="102153"/>
                  <a:pt x="175527" y="101285"/>
                </a:cubicBezTo>
                <a:cubicBezTo>
                  <a:pt x="175733" y="101240"/>
                  <a:pt x="175870" y="101057"/>
                  <a:pt x="175824" y="100852"/>
                </a:cubicBezTo>
                <a:cubicBezTo>
                  <a:pt x="175803" y="100661"/>
                  <a:pt x="175625" y="100530"/>
                  <a:pt x="175435" y="100530"/>
                </a:cubicBezTo>
                <a:cubicBezTo>
                  <a:pt x="175421" y="100530"/>
                  <a:pt x="175406" y="100531"/>
                  <a:pt x="175391" y="100532"/>
                </a:cubicBezTo>
                <a:cubicBezTo>
                  <a:pt x="171017" y="101386"/>
                  <a:pt x="166885" y="101814"/>
                  <a:pt x="162983" y="101814"/>
                </a:cubicBezTo>
                <a:cubicBezTo>
                  <a:pt x="151021" y="101814"/>
                  <a:pt x="141218" y="97791"/>
                  <a:pt x="133232" y="89667"/>
                </a:cubicBezTo>
                <a:cubicBezTo>
                  <a:pt x="123988" y="80263"/>
                  <a:pt x="118396" y="66614"/>
                  <a:pt x="113488" y="54585"/>
                </a:cubicBezTo>
                <a:cubicBezTo>
                  <a:pt x="107280" y="39429"/>
                  <a:pt x="101916" y="26327"/>
                  <a:pt x="91165" y="24729"/>
                </a:cubicBezTo>
                <a:cubicBezTo>
                  <a:pt x="89458" y="24478"/>
                  <a:pt x="87781" y="24359"/>
                  <a:pt x="86131" y="24359"/>
                </a:cubicBezTo>
                <a:cubicBezTo>
                  <a:pt x="72980" y="24359"/>
                  <a:pt x="61564" y="31877"/>
                  <a:pt x="50490" y="39178"/>
                </a:cubicBezTo>
                <a:cubicBezTo>
                  <a:pt x="40105" y="46025"/>
                  <a:pt x="30267" y="52508"/>
                  <a:pt x="19631" y="52508"/>
                </a:cubicBezTo>
                <a:cubicBezTo>
                  <a:pt x="15750" y="52508"/>
                  <a:pt x="12578" y="51024"/>
                  <a:pt x="10204" y="48103"/>
                </a:cubicBezTo>
                <a:cubicBezTo>
                  <a:pt x="1" y="35640"/>
                  <a:pt x="6894" y="809"/>
                  <a:pt x="6963" y="466"/>
                </a:cubicBezTo>
                <a:cubicBezTo>
                  <a:pt x="7008" y="261"/>
                  <a:pt x="6871" y="55"/>
                  <a:pt x="6666" y="10"/>
                </a:cubicBezTo>
                <a:cubicBezTo>
                  <a:pt x="6639" y="4"/>
                  <a:pt x="6612" y="1"/>
                  <a:pt x="65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3" name="Google Shape;1453;p128"/>
          <p:cNvSpPr/>
          <p:nvPr/>
        </p:nvSpPr>
        <p:spPr>
          <a:xfrm rot="1799969">
            <a:off x="6906454" y="-51440"/>
            <a:ext cx="3055788" cy="1782477"/>
          </a:xfrm>
          <a:custGeom>
            <a:rect b="b" l="l" r="r" t="t"/>
            <a:pathLst>
              <a:path extrusionOk="0" h="102587" w="175870">
                <a:moveTo>
                  <a:pt x="6586" y="1"/>
                </a:moveTo>
                <a:cubicBezTo>
                  <a:pt x="6410" y="1"/>
                  <a:pt x="6249" y="128"/>
                  <a:pt x="6209" y="306"/>
                </a:cubicBezTo>
                <a:cubicBezTo>
                  <a:pt x="6187" y="398"/>
                  <a:pt x="4429" y="9254"/>
                  <a:pt x="3950" y="19571"/>
                </a:cubicBezTo>
                <a:cubicBezTo>
                  <a:pt x="3311" y="33472"/>
                  <a:pt x="5228" y="43218"/>
                  <a:pt x="9610" y="48582"/>
                </a:cubicBezTo>
                <a:cubicBezTo>
                  <a:pt x="12144" y="51686"/>
                  <a:pt x="15522" y="53261"/>
                  <a:pt x="19631" y="53261"/>
                </a:cubicBezTo>
                <a:cubicBezTo>
                  <a:pt x="30495" y="53261"/>
                  <a:pt x="40424" y="46733"/>
                  <a:pt x="50901" y="39817"/>
                </a:cubicBezTo>
                <a:cubicBezTo>
                  <a:pt x="61885" y="32569"/>
                  <a:pt x="73193" y="25123"/>
                  <a:pt x="86143" y="25123"/>
                </a:cubicBezTo>
                <a:cubicBezTo>
                  <a:pt x="87753" y="25123"/>
                  <a:pt x="89388" y="25238"/>
                  <a:pt x="91051" y="25483"/>
                </a:cubicBezTo>
                <a:cubicBezTo>
                  <a:pt x="101391" y="27035"/>
                  <a:pt x="106664" y="39931"/>
                  <a:pt x="112781" y="54882"/>
                </a:cubicBezTo>
                <a:cubicBezTo>
                  <a:pt x="117711" y="66979"/>
                  <a:pt x="123326" y="80697"/>
                  <a:pt x="132684" y="90192"/>
                </a:cubicBezTo>
                <a:cubicBezTo>
                  <a:pt x="140833" y="98478"/>
                  <a:pt x="150808" y="102586"/>
                  <a:pt x="162996" y="102586"/>
                </a:cubicBezTo>
                <a:cubicBezTo>
                  <a:pt x="166922" y="102586"/>
                  <a:pt x="171122" y="102153"/>
                  <a:pt x="175527" y="101285"/>
                </a:cubicBezTo>
                <a:cubicBezTo>
                  <a:pt x="175733" y="101240"/>
                  <a:pt x="175870" y="101057"/>
                  <a:pt x="175824" y="100852"/>
                </a:cubicBezTo>
                <a:cubicBezTo>
                  <a:pt x="175803" y="100661"/>
                  <a:pt x="175625" y="100530"/>
                  <a:pt x="175435" y="100530"/>
                </a:cubicBezTo>
                <a:cubicBezTo>
                  <a:pt x="175421" y="100530"/>
                  <a:pt x="175406" y="100531"/>
                  <a:pt x="175391" y="100532"/>
                </a:cubicBezTo>
                <a:cubicBezTo>
                  <a:pt x="171017" y="101386"/>
                  <a:pt x="166885" y="101814"/>
                  <a:pt x="162983" y="101814"/>
                </a:cubicBezTo>
                <a:cubicBezTo>
                  <a:pt x="151021" y="101814"/>
                  <a:pt x="141218" y="97791"/>
                  <a:pt x="133232" y="89667"/>
                </a:cubicBezTo>
                <a:cubicBezTo>
                  <a:pt x="123988" y="80263"/>
                  <a:pt x="118396" y="66614"/>
                  <a:pt x="113488" y="54585"/>
                </a:cubicBezTo>
                <a:cubicBezTo>
                  <a:pt x="107280" y="39429"/>
                  <a:pt x="101916" y="26327"/>
                  <a:pt x="91165" y="24729"/>
                </a:cubicBezTo>
                <a:cubicBezTo>
                  <a:pt x="89458" y="24478"/>
                  <a:pt x="87781" y="24359"/>
                  <a:pt x="86131" y="24359"/>
                </a:cubicBezTo>
                <a:cubicBezTo>
                  <a:pt x="72980" y="24359"/>
                  <a:pt x="61564" y="31877"/>
                  <a:pt x="50490" y="39178"/>
                </a:cubicBezTo>
                <a:cubicBezTo>
                  <a:pt x="40105" y="46025"/>
                  <a:pt x="30267" y="52508"/>
                  <a:pt x="19631" y="52508"/>
                </a:cubicBezTo>
                <a:cubicBezTo>
                  <a:pt x="15750" y="52508"/>
                  <a:pt x="12578" y="51024"/>
                  <a:pt x="10204" y="48103"/>
                </a:cubicBezTo>
                <a:cubicBezTo>
                  <a:pt x="1" y="35640"/>
                  <a:pt x="6894" y="809"/>
                  <a:pt x="6963" y="466"/>
                </a:cubicBezTo>
                <a:cubicBezTo>
                  <a:pt x="7008" y="261"/>
                  <a:pt x="6871" y="55"/>
                  <a:pt x="6666" y="10"/>
                </a:cubicBezTo>
                <a:cubicBezTo>
                  <a:pt x="6639" y="4"/>
                  <a:pt x="6612" y="1"/>
                  <a:pt x="65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454" name="Google Shape;1454;p128"/>
          <p:cNvGrpSpPr/>
          <p:nvPr/>
        </p:nvGrpSpPr>
        <p:grpSpPr>
          <a:xfrm flipH="1" rot="10800000">
            <a:off x="8055473" y="3974601"/>
            <a:ext cx="942016" cy="1078667"/>
            <a:chOff x="7852208" y="207243"/>
            <a:chExt cx="1130465" cy="1294452"/>
          </a:xfrm>
        </p:grpSpPr>
        <p:sp>
          <p:nvSpPr>
            <p:cNvPr id="1455" name="Google Shape;1455;p128"/>
            <p:cNvSpPr/>
            <p:nvPr/>
          </p:nvSpPr>
          <p:spPr>
            <a:xfrm flipH="1" rot="4411677">
              <a:off x="8651511" y="1388008"/>
              <a:ext cx="120707" cy="86962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6" name="Google Shape;1456;p128"/>
            <p:cNvSpPr/>
            <p:nvPr/>
          </p:nvSpPr>
          <p:spPr>
            <a:xfrm flipH="1" rot="4411677">
              <a:off x="8865502" y="1014328"/>
              <a:ext cx="112536" cy="93744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7" name="Google Shape;1457;p128"/>
            <p:cNvSpPr/>
            <p:nvPr/>
          </p:nvSpPr>
          <p:spPr>
            <a:xfrm flipH="1" rot="4411677">
              <a:off x="8730576" y="436004"/>
              <a:ext cx="112291" cy="74734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8" name="Google Shape;1458;p128"/>
            <p:cNvSpPr/>
            <p:nvPr/>
          </p:nvSpPr>
          <p:spPr>
            <a:xfrm flipH="1" rot="4411677">
              <a:off x="8298828" y="304469"/>
              <a:ext cx="144129" cy="110112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9" name="Google Shape;1459;p128"/>
            <p:cNvSpPr/>
            <p:nvPr/>
          </p:nvSpPr>
          <p:spPr>
            <a:xfrm flipH="1" rot="4411677">
              <a:off x="8474155" y="965386"/>
              <a:ext cx="98238" cy="71384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0" name="Google Shape;1460;p128"/>
            <p:cNvSpPr/>
            <p:nvPr/>
          </p:nvSpPr>
          <p:spPr>
            <a:xfrm flipH="1" rot="4411677">
              <a:off x="8072404" y="617423"/>
              <a:ext cx="162976" cy="101397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1" name="Google Shape;1461;p128"/>
            <p:cNvSpPr/>
            <p:nvPr/>
          </p:nvSpPr>
          <p:spPr>
            <a:xfrm flipH="1" rot="4411677">
              <a:off x="7848553" y="234593"/>
              <a:ext cx="116213" cy="79200"/>
            </a:xfrm>
            <a:custGeom>
              <a:rect b="b" l="l" r="r" t="t"/>
              <a:pathLst>
                <a:path extrusionOk="0" h="2908" w="4267">
                  <a:moveTo>
                    <a:pt x="2350" y="1"/>
                  </a:moveTo>
                  <a:cubicBezTo>
                    <a:pt x="2148" y="1"/>
                    <a:pt x="1926" y="39"/>
                    <a:pt x="1689" y="125"/>
                  </a:cubicBezTo>
                  <a:cubicBezTo>
                    <a:pt x="0" y="721"/>
                    <a:pt x="507" y="2908"/>
                    <a:pt x="1917" y="2908"/>
                  </a:cubicBezTo>
                  <a:cubicBezTo>
                    <a:pt x="2126" y="2908"/>
                    <a:pt x="2356" y="2859"/>
                    <a:pt x="2602" y="2750"/>
                  </a:cubicBezTo>
                  <a:cubicBezTo>
                    <a:pt x="4267" y="2028"/>
                    <a:pt x="3816" y="1"/>
                    <a:pt x="23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5" name="Shape 1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6" name="Google Shape;1466;p129"/>
          <p:cNvSpPr txBox="1"/>
          <p:nvPr>
            <p:ph type="title"/>
          </p:nvPr>
        </p:nvSpPr>
        <p:spPr>
          <a:xfrm>
            <a:off x="720000" y="539500"/>
            <a:ext cx="72195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Methodology</a:t>
            </a:r>
            <a:endParaRPr/>
          </a:p>
        </p:txBody>
      </p:sp>
      <p:sp>
        <p:nvSpPr>
          <p:cNvPr id="1467" name="Google Shape;1467;p129"/>
          <p:cNvSpPr txBox="1"/>
          <p:nvPr>
            <p:ph idx="1" type="subTitle"/>
          </p:nvPr>
        </p:nvSpPr>
        <p:spPr>
          <a:xfrm>
            <a:off x="720000" y="1541950"/>
            <a:ext cx="4150800" cy="2703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Predict next day’s yield curve and bond prices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Next day: determine if actual prices are overvalued or undervalued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Take top 5 bonds with smallest prediction errors; short if overvalued, long if undervalued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Close position the following day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Repeat, re-investing all </a:t>
            </a:r>
            <a:r>
              <a:rPr lang="en"/>
              <a:t>capital including any profit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1" name="Shape 1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2" name="Google Shape;1472;p130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Total Profit</a:t>
            </a:r>
            <a:endParaRPr/>
          </a:p>
        </p:txBody>
      </p:sp>
      <p:sp>
        <p:nvSpPr>
          <p:cNvPr id="1473" name="Google Shape;1473;p130"/>
          <p:cNvSpPr txBox="1"/>
          <p:nvPr>
            <p:ph idx="1" type="subTitle"/>
          </p:nvPr>
        </p:nvSpPr>
        <p:spPr>
          <a:xfrm>
            <a:off x="5168136" y="4578297"/>
            <a:ext cx="2505600" cy="64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Average Annualized Profit: -0.02%</a:t>
            </a:r>
            <a:endParaRPr/>
          </a:p>
        </p:txBody>
      </p:sp>
      <p:sp>
        <p:nvSpPr>
          <p:cNvPr id="1474" name="Google Shape;1474;p130"/>
          <p:cNvSpPr txBox="1"/>
          <p:nvPr>
            <p:ph idx="2" type="subTitle"/>
          </p:nvPr>
        </p:nvSpPr>
        <p:spPr>
          <a:xfrm>
            <a:off x="1410214" y="4740097"/>
            <a:ext cx="2505600" cy="64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Average Annualized Profit: 0.46%</a:t>
            </a:r>
            <a:endParaRPr/>
          </a:p>
        </p:txBody>
      </p:sp>
      <p:pic>
        <p:nvPicPr>
          <p:cNvPr id="1475" name="Google Shape;1475;p1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0500" y="917951"/>
            <a:ext cx="3385025" cy="3697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6" name="Google Shape;1476;p1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 rot="10800000">
            <a:off x="4761754" y="907228"/>
            <a:ext cx="3318349" cy="3719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0" name="Shape 1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1" name="Google Shape;1481;p131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 - Individual Bonds</a:t>
            </a:r>
            <a:endParaRPr/>
          </a:p>
        </p:txBody>
      </p:sp>
      <p:pic>
        <p:nvPicPr>
          <p:cNvPr id="1482" name="Google Shape;1482;p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13796"/>
            <a:ext cx="8839200" cy="8084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3" name="Google Shape;1483;p1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847288"/>
            <a:ext cx="8839199" cy="790366"/>
          </a:xfrm>
          <a:prstGeom prst="rect">
            <a:avLst/>
          </a:prstGeom>
          <a:noFill/>
          <a:ln>
            <a:noFill/>
          </a:ln>
        </p:spPr>
      </p:pic>
      <p:sp>
        <p:nvSpPr>
          <p:cNvPr id="1484" name="Google Shape;1484;p131"/>
          <p:cNvSpPr txBox="1"/>
          <p:nvPr>
            <p:ph idx="2" type="subTitle"/>
          </p:nvPr>
        </p:nvSpPr>
        <p:spPr>
          <a:xfrm>
            <a:off x="263077" y="3865600"/>
            <a:ext cx="8728500" cy="64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*Results are averaged annualized profit, expressed as a percentage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8" name="Shape 10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9" name="Google Shape;1069;p114"/>
          <p:cNvGrpSpPr/>
          <p:nvPr/>
        </p:nvGrpSpPr>
        <p:grpSpPr>
          <a:xfrm>
            <a:off x="1558233" y="267521"/>
            <a:ext cx="6180459" cy="4608710"/>
            <a:chOff x="1922879" y="539500"/>
            <a:chExt cx="5450621" cy="4064477"/>
          </a:xfrm>
        </p:grpSpPr>
        <p:sp>
          <p:nvSpPr>
            <p:cNvPr id="1070" name="Google Shape;1070;p114"/>
            <p:cNvSpPr/>
            <p:nvPr/>
          </p:nvSpPr>
          <p:spPr>
            <a:xfrm flipH="1">
              <a:off x="1922879" y="539500"/>
              <a:ext cx="5307166" cy="4002693"/>
            </a:xfrm>
            <a:custGeom>
              <a:rect b="b" l="l" r="r" t="t"/>
              <a:pathLst>
                <a:path extrusionOk="0" h="45364" w="4940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solidFill>
              <a:srgbClr val="CDD7B6">
                <a:alpha val="23770"/>
              </a:srgbClr>
            </a:solidFill>
            <a:ln>
              <a:noFill/>
            </a:ln>
          </p:spPr>
        </p:sp>
        <p:sp>
          <p:nvSpPr>
            <p:cNvPr id="1071" name="Google Shape;1071;p114"/>
            <p:cNvSpPr/>
            <p:nvPr/>
          </p:nvSpPr>
          <p:spPr>
            <a:xfrm flipH="1">
              <a:off x="2066335" y="601284"/>
              <a:ext cx="5307166" cy="4002693"/>
            </a:xfrm>
            <a:custGeom>
              <a:rect b="b" l="l" r="r" t="t"/>
              <a:pathLst>
                <a:path extrusionOk="0" h="45364" w="4940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1072" name="Google Shape;1072;p114"/>
          <p:cNvSpPr txBox="1"/>
          <p:nvPr>
            <p:ph type="title"/>
          </p:nvPr>
        </p:nvSpPr>
        <p:spPr>
          <a:xfrm>
            <a:off x="2238900" y="1321050"/>
            <a:ext cx="4666200" cy="104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300"/>
              <a:t>Jump Risks</a:t>
            </a:r>
            <a:endParaRPr sz="6400"/>
          </a:p>
        </p:txBody>
      </p:sp>
      <p:sp>
        <p:nvSpPr>
          <p:cNvPr id="1073" name="Google Shape;1073;p114"/>
          <p:cNvSpPr txBox="1"/>
          <p:nvPr>
            <p:ph idx="1" type="subTitle"/>
          </p:nvPr>
        </p:nvSpPr>
        <p:spPr>
          <a:xfrm>
            <a:off x="2408800" y="2571750"/>
            <a:ext cx="4479300" cy="1873500"/>
          </a:xfrm>
          <a:prstGeom prst="rect">
            <a:avLst/>
          </a:prstGeom>
        </p:spPr>
        <p:txBody>
          <a:bodyPr anchorCtr="0" anchor="t" bIns="91425" lIns="91425" spcFirstLastPara="1" rIns="6620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r>
              <a:rPr lang="en"/>
              <a:t>uild upon traditional CIR model by including jump risks in its framework.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Assess and fine-tune the enhanced model. Then the prediction effect of CIR and ECIR on zero coupon bond price is measured and compared.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 we build the one day strategy.</a:t>
            </a:r>
            <a:endParaRPr/>
          </a:p>
        </p:txBody>
      </p:sp>
      <p:cxnSp>
        <p:nvCxnSpPr>
          <p:cNvPr id="1074" name="Google Shape;1074;p114"/>
          <p:cNvCxnSpPr/>
          <p:nvPr/>
        </p:nvCxnSpPr>
        <p:spPr>
          <a:xfrm>
            <a:off x="2816700" y="2432000"/>
            <a:ext cx="3510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1075" name="Google Shape;1075;p114"/>
          <p:cNvGrpSpPr/>
          <p:nvPr/>
        </p:nvGrpSpPr>
        <p:grpSpPr>
          <a:xfrm flipH="1" rot="-8474603">
            <a:off x="7871784" y="3800280"/>
            <a:ext cx="1117980" cy="1280156"/>
            <a:chOff x="7852208" y="207243"/>
            <a:chExt cx="1130465" cy="1294452"/>
          </a:xfrm>
        </p:grpSpPr>
        <p:sp>
          <p:nvSpPr>
            <p:cNvPr id="1076" name="Google Shape;1076;p114"/>
            <p:cNvSpPr/>
            <p:nvPr/>
          </p:nvSpPr>
          <p:spPr>
            <a:xfrm flipH="1" rot="4411677">
              <a:off x="8651511" y="1388008"/>
              <a:ext cx="120707" cy="86962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7" name="Google Shape;1077;p114"/>
            <p:cNvSpPr/>
            <p:nvPr/>
          </p:nvSpPr>
          <p:spPr>
            <a:xfrm flipH="1" rot="4411677">
              <a:off x="8865502" y="1014328"/>
              <a:ext cx="112536" cy="93744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8" name="Google Shape;1078;p114"/>
            <p:cNvSpPr/>
            <p:nvPr/>
          </p:nvSpPr>
          <p:spPr>
            <a:xfrm flipH="1" rot="4411677">
              <a:off x="8730576" y="436004"/>
              <a:ext cx="112291" cy="74734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9" name="Google Shape;1079;p114"/>
            <p:cNvSpPr/>
            <p:nvPr/>
          </p:nvSpPr>
          <p:spPr>
            <a:xfrm flipH="1" rot="4411677">
              <a:off x="8298828" y="304469"/>
              <a:ext cx="144129" cy="110112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0" name="Google Shape;1080;p114"/>
            <p:cNvSpPr/>
            <p:nvPr/>
          </p:nvSpPr>
          <p:spPr>
            <a:xfrm flipH="1" rot="4411677">
              <a:off x="8474155" y="965386"/>
              <a:ext cx="98238" cy="71384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1" name="Google Shape;1081;p114"/>
            <p:cNvSpPr/>
            <p:nvPr/>
          </p:nvSpPr>
          <p:spPr>
            <a:xfrm flipH="1" rot="4411677">
              <a:off x="8072404" y="617423"/>
              <a:ext cx="162976" cy="101397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2" name="Google Shape;1082;p114"/>
            <p:cNvSpPr/>
            <p:nvPr/>
          </p:nvSpPr>
          <p:spPr>
            <a:xfrm flipH="1" rot="4411677">
              <a:off x="7848553" y="234593"/>
              <a:ext cx="116213" cy="79200"/>
            </a:xfrm>
            <a:custGeom>
              <a:rect b="b" l="l" r="r" t="t"/>
              <a:pathLst>
                <a:path extrusionOk="0" h="2908" w="4267">
                  <a:moveTo>
                    <a:pt x="2350" y="1"/>
                  </a:moveTo>
                  <a:cubicBezTo>
                    <a:pt x="2148" y="1"/>
                    <a:pt x="1926" y="39"/>
                    <a:pt x="1689" y="125"/>
                  </a:cubicBezTo>
                  <a:cubicBezTo>
                    <a:pt x="0" y="721"/>
                    <a:pt x="507" y="2908"/>
                    <a:pt x="1917" y="2908"/>
                  </a:cubicBezTo>
                  <a:cubicBezTo>
                    <a:pt x="2126" y="2908"/>
                    <a:pt x="2356" y="2859"/>
                    <a:pt x="2602" y="2750"/>
                  </a:cubicBezTo>
                  <a:cubicBezTo>
                    <a:pt x="4267" y="2028"/>
                    <a:pt x="3816" y="1"/>
                    <a:pt x="23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83" name="Google Shape;1083;p114"/>
          <p:cNvSpPr/>
          <p:nvPr/>
        </p:nvSpPr>
        <p:spPr>
          <a:xfrm rot="-3421462">
            <a:off x="-267648" y="-214612"/>
            <a:ext cx="3393597" cy="1979524"/>
          </a:xfrm>
          <a:custGeom>
            <a:rect b="b" l="l" r="r" t="t"/>
            <a:pathLst>
              <a:path extrusionOk="0" h="102587" w="175870">
                <a:moveTo>
                  <a:pt x="6586" y="1"/>
                </a:moveTo>
                <a:cubicBezTo>
                  <a:pt x="6410" y="1"/>
                  <a:pt x="6249" y="128"/>
                  <a:pt x="6209" y="306"/>
                </a:cubicBezTo>
                <a:cubicBezTo>
                  <a:pt x="6187" y="398"/>
                  <a:pt x="4429" y="9254"/>
                  <a:pt x="3950" y="19571"/>
                </a:cubicBezTo>
                <a:cubicBezTo>
                  <a:pt x="3311" y="33472"/>
                  <a:pt x="5228" y="43218"/>
                  <a:pt x="9610" y="48582"/>
                </a:cubicBezTo>
                <a:cubicBezTo>
                  <a:pt x="12144" y="51686"/>
                  <a:pt x="15522" y="53261"/>
                  <a:pt x="19631" y="53261"/>
                </a:cubicBezTo>
                <a:cubicBezTo>
                  <a:pt x="30495" y="53261"/>
                  <a:pt x="40424" y="46733"/>
                  <a:pt x="50901" y="39817"/>
                </a:cubicBezTo>
                <a:cubicBezTo>
                  <a:pt x="61885" y="32569"/>
                  <a:pt x="73193" y="25123"/>
                  <a:pt x="86143" y="25123"/>
                </a:cubicBezTo>
                <a:cubicBezTo>
                  <a:pt x="87753" y="25123"/>
                  <a:pt x="89388" y="25238"/>
                  <a:pt x="91051" y="25483"/>
                </a:cubicBezTo>
                <a:cubicBezTo>
                  <a:pt x="101391" y="27035"/>
                  <a:pt x="106664" y="39931"/>
                  <a:pt x="112781" y="54882"/>
                </a:cubicBezTo>
                <a:cubicBezTo>
                  <a:pt x="117711" y="66979"/>
                  <a:pt x="123326" y="80697"/>
                  <a:pt x="132684" y="90192"/>
                </a:cubicBezTo>
                <a:cubicBezTo>
                  <a:pt x="140833" y="98478"/>
                  <a:pt x="150808" y="102586"/>
                  <a:pt x="162996" y="102586"/>
                </a:cubicBezTo>
                <a:cubicBezTo>
                  <a:pt x="166922" y="102586"/>
                  <a:pt x="171122" y="102153"/>
                  <a:pt x="175527" y="101285"/>
                </a:cubicBezTo>
                <a:cubicBezTo>
                  <a:pt x="175733" y="101240"/>
                  <a:pt x="175870" y="101057"/>
                  <a:pt x="175824" y="100852"/>
                </a:cubicBezTo>
                <a:cubicBezTo>
                  <a:pt x="175803" y="100661"/>
                  <a:pt x="175625" y="100530"/>
                  <a:pt x="175435" y="100530"/>
                </a:cubicBezTo>
                <a:cubicBezTo>
                  <a:pt x="175421" y="100530"/>
                  <a:pt x="175406" y="100531"/>
                  <a:pt x="175391" y="100532"/>
                </a:cubicBezTo>
                <a:cubicBezTo>
                  <a:pt x="171017" y="101386"/>
                  <a:pt x="166885" y="101814"/>
                  <a:pt x="162983" y="101814"/>
                </a:cubicBezTo>
                <a:cubicBezTo>
                  <a:pt x="151021" y="101814"/>
                  <a:pt x="141218" y="97791"/>
                  <a:pt x="133232" y="89667"/>
                </a:cubicBezTo>
                <a:cubicBezTo>
                  <a:pt x="123988" y="80263"/>
                  <a:pt x="118396" y="66614"/>
                  <a:pt x="113488" y="54585"/>
                </a:cubicBezTo>
                <a:cubicBezTo>
                  <a:pt x="107280" y="39429"/>
                  <a:pt x="101916" y="26327"/>
                  <a:pt x="91165" y="24729"/>
                </a:cubicBezTo>
                <a:cubicBezTo>
                  <a:pt x="89458" y="24478"/>
                  <a:pt x="87781" y="24359"/>
                  <a:pt x="86131" y="24359"/>
                </a:cubicBezTo>
                <a:cubicBezTo>
                  <a:pt x="72980" y="24359"/>
                  <a:pt x="61564" y="31877"/>
                  <a:pt x="50490" y="39178"/>
                </a:cubicBezTo>
                <a:cubicBezTo>
                  <a:pt x="40105" y="46025"/>
                  <a:pt x="30267" y="52508"/>
                  <a:pt x="19631" y="52508"/>
                </a:cubicBezTo>
                <a:cubicBezTo>
                  <a:pt x="15750" y="52508"/>
                  <a:pt x="12578" y="51024"/>
                  <a:pt x="10204" y="48103"/>
                </a:cubicBezTo>
                <a:cubicBezTo>
                  <a:pt x="1" y="35640"/>
                  <a:pt x="6894" y="809"/>
                  <a:pt x="6963" y="466"/>
                </a:cubicBezTo>
                <a:cubicBezTo>
                  <a:pt x="7008" y="261"/>
                  <a:pt x="6871" y="55"/>
                  <a:pt x="6666" y="10"/>
                </a:cubicBezTo>
                <a:cubicBezTo>
                  <a:pt x="6639" y="4"/>
                  <a:pt x="6612" y="1"/>
                  <a:pt x="65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84" name="Google Shape;1084;p114"/>
          <p:cNvGrpSpPr/>
          <p:nvPr/>
        </p:nvGrpSpPr>
        <p:grpSpPr>
          <a:xfrm rot="3106766">
            <a:off x="1282433" y="478226"/>
            <a:ext cx="422900" cy="910500"/>
            <a:chOff x="8475119" y="408934"/>
            <a:chExt cx="507554" cy="1092760"/>
          </a:xfrm>
        </p:grpSpPr>
        <p:sp>
          <p:nvSpPr>
            <p:cNvPr id="1085" name="Google Shape;1085;p114"/>
            <p:cNvSpPr/>
            <p:nvPr/>
          </p:nvSpPr>
          <p:spPr>
            <a:xfrm flipH="1" rot="4411677">
              <a:off x="8651511" y="1388008"/>
              <a:ext cx="120707" cy="86962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6" name="Google Shape;1086;p114"/>
            <p:cNvSpPr/>
            <p:nvPr/>
          </p:nvSpPr>
          <p:spPr>
            <a:xfrm flipH="1" rot="4411677">
              <a:off x="8865502" y="1014328"/>
              <a:ext cx="112536" cy="93744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7" name="Google Shape;1087;p114"/>
            <p:cNvSpPr/>
            <p:nvPr/>
          </p:nvSpPr>
          <p:spPr>
            <a:xfrm flipH="1" rot="4411677">
              <a:off x="8730576" y="436004"/>
              <a:ext cx="112291" cy="74734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8" name="Google Shape;1088;p114"/>
            <p:cNvSpPr/>
            <p:nvPr/>
          </p:nvSpPr>
          <p:spPr>
            <a:xfrm flipH="1" rot="4411677">
              <a:off x="8474155" y="965386"/>
              <a:ext cx="98238" cy="71384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88" name="Shape 1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9" name="Google Shape;1489;p132"/>
          <p:cNvSpPr txBox="1"/>
          <p:nvPr>
            <p:ph type="title"/>
          </p:nvPr>
        </p:nvSpPr>
        <p:spPr>
          <a:xfrm>
            <a:off x="720000" y="3108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1490" name="Google Shape;1490;p132"/>
          <p:cNvSpPr txBox="1"/>
          <p:nvPr>
            <p:ph idx="1" type="body"/>
          </p:nvPr>
        </p:nvSpPr>
        <p:spPr>
          <a:xfrm>
            <a:off x="699300" y="943350"/>
            <a:ext cx="3764100" cy="3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800"/>
              <a:t>Calibration Method Flexibility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●"/>
            </a:pPr>
            <a:r>
              <a:rPr lang="en" sz="1800"/>
              <a:t>Perform differently depending on the calibration method.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Arial"/>
              <a:buNone/>
            </a:pPr>
            <a:r>
              <a:rPr lang="en" sz="1800"/>
              <a:t>Yield Curve Fitting Approach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●"/>
            </a:pPr>
            <a:r>
              <a:rPr lang="en" sz="1800"/>
              <a:t>Offers better precision for short- to mid-term bond maturities.</a:t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Arial"/>
              <a:buNone/>
            </a:pPr>
            <a:r>
              <a:rPr lang="en" sz="1800"/>
              <a:t>Adaptability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●"/>
            </a:pPr>
            <a:r>
              <a:rPr lang="en" sz="1800"/>
              <a:t>The ECIR model's adaptability to different calibration approaches makes it versatile for a range of predictive scenarios.</a:t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rgbClr val="ECECEC"/>
              </a:solidFill>
              <a:highlight>
                <a:srgbClr val="212121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91" name="Google Shape;1491;p132"/>
          <p:cNvSpPr txBox="1"/>
          <p:nvPr>
            <p:ph idx="2" type="body"/>
          </p:nvPr>
        </p:nvSpPr>
        <p:spPr>
          <a:xfrm>
            <a:off x="4670250" y="943350"/>
            <a:ext cx="3764100" cy="3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800"/>
              <a:t>MLE Method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●"/>
            </a:pPr>
            <a:r>
              <a:rPr lang="en" sz="1800"/>
              <a:t>Demonstrate lower variability in predictions.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●"/>
            </a:pPr>
            <a:r>
              <a:rPr lang="en" sz="1800"/>
              <a:t>Deliver more consistent and accurate results across all maturities.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Font typeface="Arial"/>
              <a:buNone/>
            </a:pPr>
            <a:r>
              <a:rPr lang="en" sz="1800"/>
              <a:t>Error Rate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"/>
              <a:buChar char="●"/>
            </a:pPr>
            <a:r>
              <a:rPr lang="en" sz="1800"/>
              <a:t>Provide more precise predictions for specific bond maturities when assessed by absolute errors and MAE.</a:t>
            </a:r>
            <a:endParaRPr sz="18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5" name="Shape 1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6" name="Google Shape;1496;p133"/>
          <p:cNvSpPr txBox="1"/>
          <p:nvPr>
            <p:ph idx="4294967295" type="ctrTitle"/>
          </p:nvPr>
        </p:nvSpPr>
        <p:spPr>
          <a:xfrm>
            <a:off x="1129225" y="1638300"/>
            <a:ext cx="6881100" cy="1650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0"/>
              <a:t>Thank you</a:t>
            </a:r>
            <a:endParaRPr sz="80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2" name="Shape 10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3" name="Google Shape;1093;p115"/>
          <p:cNvGrpSpPr/>
          <p:nvPr/>
        </p:nvGrpSpPr>
        <p:grpSpPr>
          <a:xfrm>
            <a:off x="209297" y="2951313"/>
            <a:ext cx="1267623" cy="1061121"/>
            <a:chOff x="1467072" y="2967500"/>
            <a:chExt cx="1267623" cy="1061121"/>
          </a:xfrm>
        </p:grpSpPr>
        <p:sp>
          <p:nvSpPr>
            <p:cNvPr id="1094" name="Google Shape;1094;p115"/>
            <p:cNvSpPr/>
            <p:nvPr/>
          </p:nvSpPr>
          <p:spPr>
            <a:xfrm flipH="1" rot="204332">
              <a:off x="1493414" y="3083191"/>
              <a:ext cx="998241" cy="916591"/>
            </a:xfrm>
            <a:custGeom>
              <a:rect b="b" l="l" r="r" t="t"/>
              <a:pathLst>
                <a:path extrusionOk="0" h="45364" w="4940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solidFill>
              <a:srgbClr val="CDD7B6">
                <a:alpha val="23770"/>
              </a:srgbClr>
            </a:solidFill>
            <a:ln>
              <a:noFill/>
            </a:ln>
          </p:spPr>
        </p:sp>
        <p:sp>
          <p:nvSpPr>
            <p:cNvPr id="1095" name="Google Shape;1095;p115"/>
            <p:cNvSpPr/>
            <p:nvPr/>
          </p:nvSpPr>
          <p:spPr>
            <a:xfrm flipH="1" rot="204332">
              <a:off x="1494037" y="3161549"/>
              <a:ext cx="798573" cy="733329"/>
            </a:xfrm>
            <a:custGeom>
              <a:rect b="b" l="l" r="r" t="t"/>
              <a:pathLst>
                <a:path extrusionOk="0" h="45364" w="4940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096" name="Google Shape;1096;p115"/>
            <p:cNvGrpSpPr/>
            <p:nvPr/>
          </p:nvGrpSpPr>
          <p:grpSpPr>
            <a:xfrm flipH="1" rot="6139523">
              <a:off x="2267393" y="2982793"/>
              <a:ext cx="400750" cy="458884"/>
              <a:chOff x="7852208" y="207243"/>
              <a:chExt cx="1130465" cy="1294452"/>
            </a:xfrm>
          </p:grpSpPr>
          <p:sp>
            <p:nvSpPr>
              <p:cNvPr id="1097" name="Google Shape;1097;p115"/>
              <p:cNvSpPr/>
              <p:nvPr/>
            </p:nvSpPr>
            <p:spPr>
              <a:xfrm flipH="1" rot="4411677">
                <a:off x="8651511" y="1388008"/>
                <a:ext cx="120707" cy="86962"/>
              </a:xfrm>
              <a:custGeom>
                <a:rect b="b" l="l" r="r" t="t"/>
                <a:pathLst>
                  <a:path extrusionOk="0" h="3193" w="4432">
                    <a:moveTo>
                      <a:pt x="1801" y="1"/>
                    </a:moveTo>
                    <a:cubicBezTo>
                      <a:pt x="1422" y="1"/>
                      <a:pt x="1044" y="135"/>
                      <a:pt x="731" y="454"/>
                    </a:cubicBezTo>
                    <a:cubicBezTo>
                      <a:pt x="0" y="1166"/>
                      <a:pt x="1081" y="3192"/>
                      <a:pt x="2325" y="3192"/>
                    </a:cubicBezTo>
                    <a:cubicBezTo>
                      <a:pt x="2637" y="3192"/>
                      <a:pt x="2958" y="3066"/>
                      <a:pt x="3264" y="2760"/>
                    </a:cubicBezTo>
                    <a:cubicBezTo>
                      <a:pt x="4431" y="1592"/>
                      <a:pt x="3105" y="1"/>
                      <a:pt x="18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8" name="Google Shape;1098;p115"/>
              <p:cNvSpPr/>
              <p:nvPr/>
            </p:nvSpPr>
            <p:spPr>
              <a:xfrm flipH="1" rot="4411677">
                <a:off x="8865502" y="1014328"/>
                <a:ext cx="112536" cy="93744"/>
              </a:xfrm>
              <a:custGeom>
                <a:rect b="b" l="l" r="r" t="t"/>
                <a:pathLst>
                  <a:path extrusionOk="0" h="3442" w="4132">
                    <a:moveTo>
                      <a:pt x="2019" y="0"/>
                    </a:moveTo>
                    <a:cubicBezTo>
                      <a:pt x="1002" y="0"/>
                      <a:pt x="0" y="555"/>
                      <a:pt x="0" y="1713"/>
                    </a:cubicBezTo>
                    <a:cubicBezTo>
                      <a:pt x="0" y="2882"/>
                      <a:pt x="1003" y="3442"/>
                      <a:pt x="2020" y="3442"/>
                    </a:cubicBezTo>
                    <a:cubicBezTo>
                      <a:pt x="3068" y="3442"/>
                      <a:pt x="4131" y="2848"/>
                      <a:pt x="4131" y="1713"/>
                    </a:cubicBezTo>
                    <a:cubicBezTo>
                      <a:pt x="4131" y="589"/>
                      <a:pt x="3067" y="0"/>
                      <a:pt x="20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99" name="Google Shape;1099;p115"/>
              <p:cNvSpPr/>
              <p:nvPr/>
            </p:nvSpPr>
            <p:spPr>
              <a:xfrm flipH="1" rot="4411677">
                <a:off x="8730576" y="436004"/>
                <a:ext cx="112291" cy="74734"/>
              </a:xfrm>
              <a:custGeom>
                <a:rect b="b" l="l" r="r" t="t"/>
                <a:pathLst>
                  <a:path extrusionOk="0" h="2744" w="4123">
                    <a:moveTo>
                      <a:pt x="1601" y="0"/>
                    </a:moveTo>
                    <a:cubicBezTo>
                      <a:pt x="726" y="0"/>
                      <a:pt x="0" y="532"/>
                      <a:pt x="308" y="1816"/>
                    </a:cubicBezTo>
                    <a:cubicBezTo>
                      <a:pt x="477" y="2488"/>
                      <a:pt x="941" y="2743"/>
                      <a:pt x="1467" y="2743"/>
                    </a:cubicBezTo>
                    <a:cubicBezTo>
                      <a:pt x="2639" y="2743"/>
                      <a:pt x="4122" y="1476"/>
                      <a:pt x="3366" y="720"/>
                    </a:cubicBezTo>
                    <a:cubicBezTo>
                      <a:pt x="2912" y="266"/>
                      <a:pt x="2220" y="0"/>
                      <a:pt x="16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0" name="Google Shape;1100;p115"/>
              <p:cNvSpPr/>
              <p:nvPr/>
            </p:nvSpPr>
            <p:spPr>
              <a:xfrm flipH="1" rot="4411677">
                <a:off x="8298828" y="304469"/>
                <a:ext cx="144129" cy="110112"/>
              </a:xfrm>
              <a:custGeom>
                <a:rect b="b" l="l" r="r" t="t"/>
                <a:pathLst>
                  <a:path extrusionOk="0" h="4043" w="5292">
                    <a:moveTo>
                      <a:pt x="2314" y="0"/>
                    </a:moveTo>
                    <a:cubicBezTo>
                      <a:pt x="1456" y="0"/>
                      <a:pt x="683" y="415"/>
                      <a:pt x="429" y="1404"/>
                    </a:cubicBezTo>
                    <a:cubicBezTo>
                      <a:pt x="0" y="3094"/>
                      <a:pt x="1754" y="4043"/>
                      <a:pt x="3273" y="4043"/>
                    </a:cubicBezTo>
                    <a:cubicBezTo>
                      <a:pt x="4340" y="4043"/>
                      <a:pt x="5291" y="3575"/>
                      <a:pt x="5291" y="2568"/>
                    </a:cubicBezTo>
                    <a:cubicBezTo>
                      <a:pt x="5291" y="1076"/>
                      <a:pt x="3693" y="0"/>
                      <a:pt x="23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1" name="Google Shape;1101;p115"/>
              <p:cNvSpPr/>
              <p:nvPr/>
            </p:nvSpPr>
            <p:spPr>
              <a:xfrm flipH="1" rot="4411677">
                <a:off x="8474155" y="965386"/>
                <a:ext cx="98238" cy="71384"/>
              </a:xfrm>
              <a:custGeom>
                <a:rect b="b" l="l" r="r" t="t"/>
                <a:pathLst>
                  <a:path extrusionOk="0" h="2621" w="3607">
                    <a:moveTo>
                      <a:pt x="1859" y="0"/>
                    </a:moveTo>
                    <a:cubicBezTo>
                      <a:pt x="939" y="0"/>
                      <a:pt x="0" y="435"/>
                      <a:pt x="0" y="1250"/>
                    </a:cubicBezTo>
                    <a:cubicBezTo>
                      <a:pt x="0" y="2180"/>
                      <a:pt x="868" y="2620"/>
                      <a:pt x="1753" y="2620"/>
                    </a:cubicBezTo>
                    <a:cubicBezTo>
                      <a:pt x="2671" y="2620"/>
                      <a:pt x="3607" y="2146"/>
                      <a:pt x="3607" y="1250"/>
                    </a:cubicBezTo>
                    <a:cubicBezTo>
                      <a:pt x="3607" y="401"/>
                      <a:pt x="2742" y="0"/>
                      <a:pt x="18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2" name="Google Shape;1102;p115"/>
              <p:cNvSpPr/>
              <p:nvPr/>
            </p:nvSpPr>
            <p:spPr>
              <a:xfrm flipH="1" rot="4411677">
                <a:off x="8072404" y="617423"/>
                <a:ext cx="162976" cy="101397"/>
              </a:xfrm>
              <a:custGeom>
                <a:rect b="b" l="l" r="r" t="t"/>
                <a:pathLst>
                  <a:path extrusionOk="0" h="3723" w="5984">
                    <a:moveTo>
                      <a:pt x="2654" y="0"/>
                    </a:moveTo>
                    <a:cubicBezTo>
                      <a:pt x="2416" y="0"/>
                      <a:pt x="2181" y="37"/>
                      <a:pt x="1963" y="114"/>
                    </a:cubicBezTo>
                    <a:cubicBezTo>
                      <a:pt x="1" y="824"/>
                      <a:pt x="1588" y="3723"/>
                      <a:pt x="3256" y="3723"/>
                    </a:cubicBezTo>
                    <a:cubicBezTo>
                      <a:pt x="3625" y="3723"/>
                      <a:pt x="3998" y="3581"/>
                      <a:pt x="4337" y="3241"/>
                    </a:cubicBezTo>
                    <a:cubicBezTo>
                      <a:pt x="5983" y="1595"/>
                      <a:pt x="4234" y="0"/>
                      <a:pt x="26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3" name="Google Shape;1103;p115"/>
              <p:cNvSpPr/>
              <p:nvPr/>
            </p:nvSpPr>
            <p:spPr>
              <a:xfrm flipH="1" rot="4411677">
                <a:off x="7848553" y="234593"/>
                <a:ext cx="116213" cy="79200"/>
              </a:xfrm>
              <a:custGeom>
                <a:rect b="b" l="l" r="r" t="t"/>
                <a:pathLst>
                  <a:path extrusionOk="0" h="2908" w="4267">
                    <a:moveTo>
                      <a:pt x="2350" y="1"/>
                    </a:moveTo>
                    <a:cubicBezTo>
                      <a:pt x="2148" y="1"/>
                      <a:pt x="1926" y="39"/>
                      <a:pt x="1689" y="125"/>
                    </a:cubicBezTo>
                    <a:cubicBezTo>
                      <a:pt x="0" y="721"/>
                      <a:pt x="507" y="2908"/>
                      <a:pt x="1917" y="2908"/>
                    </a:cubicBezTo>
                    <a:cubicBezTo>
                      <a:pt x="2126" y="2908"/>
                      <a:pt x="2356" y="2859"/>
                      <a:pt x="2602" y="2750"/>
                    </a:cubicBezTo>
                    <a:cubicBezTo>
                      <a:pt x="4267" y="2028"/>
                      <a:pt x="3816" y="1"/>
                      <a:pt x="23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04" name="Google Shape;1104;p115"/>
          <p:cNvGrpSpPr/>
          <p:nvPr/>
        </p:nvGrpSpPr>
        <p:grpSpPr>
          <a:xfrm rot="-9356803">
            <a:off x="1570658" y="2971701"/>
            <a:ext cx="1211714" cy="1048742"/>
            <a:chOff x="4752657" y="1274338"/>
            <a:chExt cx="1465947" cy="1268781"/>
          </a:xfrm>
        </p:grpSpPr>
        <p:sp>
          <p:nvSpPr>
            <p:cNvPr id="1105" name="Google Shape;1105;p115"/>
            <p:cNvSpPr/>
            <p:nvPr/>
          </p:nvSpPr>
          <p:spPr>
            <a:xfrm flipH="1" rot="10800000">
              <a:off x="5010898" y="1274338"/>
              <a:ext cx="1207707" cy="1108923"/>
            </a:xfrm>
            <a:custGeom>
              <a:rect b="b" l="l" r="r" t="t"/>
              <a:pathLst>
                <a:path extrusionOk="0" h="45364" w="4940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solidFill>
              <a:srgbClr val="CDD7B6">
                <a:alpha val="23770"/>
              </a:srgbClr>
            </a:solidFill>
            <a:ln>
              <a:noFill/>
            </a:ln>
          </p:spPr>
        </p:sp>
        <p:sp>
          <p:nvSpPr>
            <p:cNvPr id="1106" name="Google Shape;1106;p115"/>
            <p:cNvSpPr/>
            <p:nvPr/>
          </p:nvSpPr>
          <p:spPr>
            <a:xfrm flipH="1" rot="10800000">
              <a:off x="5252452" y="1394095"/>
              <a:ext cx="966140" cy="887206"/>
            </a:xfrm>
            <a:custGeom>
              <a:rect b="b" l="l" r="r" t="t"/>
              <a:pathLst>
                <a:path extrusionOk="0" h="45364" w="4940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107" name="Google Shape;1107;p115"/>
            <p:cNvGrpSpPr/>
            <p:nvPr/>
          </p:nvGrpSpPr>
          <p:grpSpPr>
            <a:xfrm flipH="1" rot="-4864809">
              <a:off x="4822054" y="1983003"/>
              <a:ext cx="484841" cy="555173"/>
              <a:chOff x="7852208" y="207243"/>
              <a:chExt cx="1130465" cy="1294452"/>
            </a:xfrm>
          </p:grpSpPr>
          <p:sp>
            <p:nvSpPr>
              <p:cNvPr id="1108" name="Google Shape;1108;p115"/>
              <p:cNvSpPr/>
              <p:nvPr/>
            </p:nvSpPr>
            <p:spPr>
              <a:xfrm flipH="1" rot="4411677">
                <a:off x="8651511" y="1388008"/>
                <a:ext cx="120707" cy="86962"/>
              </a:xfrm>
              <a:custGeom>
                <a:rect b="b" l="l" r="r" t="t"/>
                <a:pathLst>
                  <a:path extrusionOk="0" h="3193" w="4432">
                    <a:moveTo>
                      <a:pt x="1801" y="1"/>
                    </a:moveTo>
                    <a:cubicBezTo>
                      <a:pt x="1422" y="1"/>
                      <a:pt x="1044" y="135"/>
                      <a:pt x="731" y="454"/>
                    </a:cubicBezTo>
                    <a:cubicBezTo>
                      <a:pt x="0" y="1166"/>
                      <a:pt x="1081" y="3192"/>
                      <a:pt x="2325" y="3192"/>
                    </a:cubicBezTo>
                    <a:cubicBezTo>
                      <a:pt x="2637" y="3192"/>
                      <a:pt x="2958" y="3066"/>
                      <a:pt x="3264" y="2760"/>
                    </a:cubicBezTo>
                    <a:cubicBezTo>
                      <a:pt x="4431" y="1592"/>
                      <a:pt x="3105" y="1"/>
                      <a:pt x="18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09" name="Google Shape;1109;p115"/>
              <p:cNvSpPr/>
              <p:nvPr/>
            </p:nvSpPr>
            <p:spPr>
              <a:xfrm flipH="1" rot="4411677">
                <a:off x="8865502" y="1014328"/>
                <a:ext cx="112536" cy="93744"/>
              </a:xfrm>
              <a:custGeom>
                <a:rect b="b" l="l" r="r" t="t"/>
                <a:pathLst>
                  <a:path extrusionOk="0" h="3442" w="4132">
                    <a:moveTo>
                      <a:pt x="2019" y="0"/>
                    </a:moveTo>
                    <a:cubicBezTo>
                      <a:pt x="1002" y="0"/>
                      <a:pt x="0" y="555"/>
                      <a:pt x="0" y="1713"/>
                    </a:cubicBezTo>
                    <a:cubicBezTo>
                      <a:pt x="0" y="2882"/>
                      <a:pt x="1003" y="3442"/>
                      <a:pt x="2020" y="3442"/>
                    </a:cubicBezTo>
                    <a:cubicBezTo>
                      <a:pt x="3068" y="3442"/>
                      <a:pt x="4131" y="2848"/>
                      <a:pt x="4131" y="1713"/>
                    </a:cubicBezTo>
                    <a:cubicBezTo>
                      <a:pt x="4131" y="589"/>
                      <a:pt x="3067" y="0"/>
                      <a:pt x="20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0" name="Google Shape;1110;p115"/>
              <p:cNvSpPr/>
              <p:nvPr/>
            </p:nvSpPr>
            <p:spPr>
              <a:xfrm flipH="1" rot="4411677">
                <a:off x="8730576" y="436004"/>
                <a:ext cx="112291" cy="74734"/>
              </a:xfrm>
              <a:custGeom>
                <a:rect b="b" l="l" r="r" t="t"/>
                <a:pathLst>
                  <a:path extrusionOk="0" h="2744" w="4123">
                    <a:moveTo>
                      <a:pt x="1601" y="0"/>
                    </a:moveTo>
                    <a:cubicBezTo>
                      <a:pt x="726" y="0"/>
                      <a:pt x="0" y="532"/>
                      <a:pt x="308" y="1816"/>
                    </a:cubicBezTo>
                    <a:cubicBezTo>
                      <a:pt x="477" y="2488"/>
                      <a:pt x="941" y="2743"/>
                      <a:pt x="1467" y="2743"/>
                    </a:cubicBezTo>
                    <a:cubicBezTo>
                      <a:pt x="2639" y="2743"/>
                      <a:pt x="4122" y="1476"/>
                      <a:pt x="3366" y="720"/>
                    </a:cubicBezTo>
                    <a:cubicBezTo>
                      <a:pt x="2912" y="266"/>
                      <a:pt x="2220" y="0"/>
                      <a:pt x="16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1" name="Google Shape;1111;p115"/>
              <p:cNvSpPr/>
              <p:nvPr/>
            </p:nvSpPr>
            <p:spPr>
              <a:xfrm flipH="1" rot="4411677">
                <a:off x="8298828" y="304469"/>
                <a:ext cx="144129" cy="110112"/>
              </a:xfrm>
              <a:custGeom>
                <a:rect b="b" l="l" r="r" t="t"/>
                <a:pathLst>
                  <a:path extrusionOk="0" h="4043" w="5292">
                    <a:moveTo>
                      <a:pt x="2314" y="0"/>
                    </a:moveTo>
                    <a:cubicBezTo>
                      <a:pt x="1456" y="0"/>
                      <a:pt x="683" y="415"/>
                      <a:pt x="429" y="1404"/>
                    </a:cubicBezTo>
                    <a:cubicBezTo>
                      <a:pt x="0" y="3094"/>
                      <a:pt x="1754" y="4043"/>
                      <a:pt x="3273" y="4043"/>
                    </a:cubicBezTo>
                    <a:cubicBezTo>
                      <a:pt x="4340" y="4043"/>
                      <a:pt x="5291" y="3575"/>
                      <a:pt x="5291" y="2568"/>
                    </a:cubicBezTo>
                    <a:cubicBezTo>
                      <a:pt x="5291" y="1076"/>
                      <a:pt x="3693" y="0"/>
                      <a:pt x="23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2" name="Google Shape;1112;p115"/>
              <p:cNvSpPr/>
              <p:nvPr/>
            </p:nvSpPr>
            <p:spPr>
              <a:xfrm flipH="1" rot="4411677">
                <a:off x="8474155" y="965386"/>
                <a:ext cx="98238" cy="71384"/>
              </a:xfrm>
              <a:custGeom>
                <a:rect b="b" l="l" r="r" t="t"/>
                <a:pathLst>
                  <a:path extrusionOk="0" h="2621" w="3607">
                    <a:moveTo>
                      <a:pt x="1859" y="0"/>
                    </a:moveTo>
                    <a:cubicBezTo>
                      <a:pt x="939" y="0"/>
                      <a:pt x="0" y="435"/>
                      <a:pt x="0" y="1250"/>
                    </a:cubicBezTo>
                    <a:cubicBezTo>
                      <a:pt x="0" y="2180"/>
                      <a:pt x="868" y="2620"/>
                      <a:pt x="1753" y="2620"/>
                    </a:cubicBezTo>
                    <a:cubicBezTo>
                      <a:pt x="2671" y="2620"/>
                      <a:pt x="3607" y="2146"/>
                      <a:pt x="3607" y="1250"/>
                    </a:cubicBezTo>
                    <a:cubicBezTo>
                      <a:pt x="3607" y="401"/>
                      <a:pt x="2742" y="0"/>
                      <a:pt x="18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3" name="Google Shape;1113;p115"/>
              <p:cNvSpPr/>
              <p:nvPr/>
            </p:nvSpPr>
            <p:spPr>
              <a:xfrm flipH="1" rot="4411677">
                <a:off x="8072404" y="617423"/>
                <a:ext cx="162976" cy="101397"/>
              </a:xfrm>
              <a:custGeom>
                <a:rect b="b" l="l" r="r" t="t"/>
                <a:pathLst>
                  <a:path extrusionOk="0" h="3723" w="5984">
                    <a:moveTo>
                      <a:pt x="2654" y="0"/>
                    </a:moveTo>
                    <a:cubicBezTo>
                      <a:pt x="2416" y="0"/>
                      <a:pt x="2181" y="37"/>
                      <a:pt x="1963" y="114"/>
                    </a:cubicBezTo>
                    <a:cubicBezTo>
                      <a:pt x="1" y="824"/>
                      <a:pt x="1588" y="3723"/>
                      <a:pt x="3256" y="3723"/>
                    </a:cubicBezTo>
                    <a:cubicBezTo>
                      <a:pt x="3625" y="3723"/>
                      <a:pt x="3998" y="3581"/>
                      <a:pt x="4337" y="3241"/>
                    </a:cubicBezTo>
                    <a:cubicBezTo>
                      <a:pt x="5983" y="1595"/>
                      <a:pt x="4234" y="0"/>
                      <a:pt x="26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14" name="Google Shape;1114;p115"/>
              <p:cNvSpPr/>
              <p:nvPr/>
            </p:nvSpPr>
            <p:spPr>
              <a:xfrm flipH="1" rot="4411677">
                <a:off x="7848553" y="234593"/>
                <a:ext cx="116213" cy="79200"/>
              </a:xfrm>
              <a:custGeom>
                <a:rect b="b" l="l" r="r" t="t"/>
                <a:pathLst>
                  <a:path extrusionOk="0" h="2908" w="4267">
                    <a:moveTo>
                      <a:pt x="2350" y="1"/>
                    </a:moveTo>
                    <a:cubicBezTo>
                      <a:pt x="2148" y="1"/>
                      <a:pt x="1926" y="39"/>
                      <a:pt x="1689" y="125"/>
                    </a:cubicBezTo>
                    <a:cubicBezTo>
                      <a:pt x="0" y="721"/>
                      <a:pt x="507" y="2908"/>
                      <a:pt x="1917" y="2908"/>
                    </a:cubicBezTo>
                    <a:cubicBezTo>
                      <a:pt x="2126" y="2908"/>
                      <a:pt x="2356" y="2859"/>
                      <a:pt x="2602" y="2750"/>
                    </a:cubicBezTo>
                    <a:cubicBezTo>
                      <a:pt x="4267" y="2028"/>
                      <a:pt x="3816" y="1"/>
                      <a:pt x="23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grpSp>
        <p:nvGrpSpPr>
          <p:cNvPr id="1115" name="Google Shape;1115;p115"/>
          <p:cNvGrpSpPr/>
          <p:nvPr/>
        </p:nvGrpSpPr>
        <p:grpSpPr>
          <a:xfrm rot="-9328509">
            <a:off x="2912119" y="2957483"/>
            <a:ext cx="1211711" cy="1048739"/>
            <a:chOff x="4752657" y="1274338"/>
            <a:chExt cx="1465947" cy="1268781"/>
          </a:xfrm>
        </p:grpSpPr>
        <p:sp>
          <p:nvSpPr>
            <p:cNvPr id="1116" name="Google Shape;1116;p115"/>
            <p:cNvSpPr/>
            <p:nvPr/>
          </p:nvSpPr>
          <p:spPr>
            <a:xfrm flipH="1" rot="10800000">
              <a:off x="5010898" y="1274338"/>
              <a:ext cx="1207707" cy="1108923"/>
            </a:xfrm>
            <a:custGeom>
              <a:rect b="b" l="l" r="r" t="t"/>
              <a:pathLst>
                <a:path extrusionOk="0" h="45364" w="4940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solidFill>
              <a:srgbClr val="CDD7B6">
                <a:alpha val="23770"/>
              </a:srgbClr>
            </a:solidFill>
            <a:ln>
              <a:noFill/>
            </a:ln>
          </p:spPr>
        </p:sp>
        <p:sp>
          <p:nvSpPr>
            <p:cNvPr id="1117" name="Google Shape;1117;p115"/>
            <p:cNvSpPr/>
            <p:nvPr/>
          </p:nvSpPr>
          <p:spPr>
            <a:xfrm flipH="1" rot="10800000">
              <a:off x="5252452" y="1394095"/>
              <a:ext cx="966140" cy="887206"/>
            </a:xfrm>
            <a:custGeom>
              <a:rect b="b" l="l" r="r" t="t"/>
              <a:pathLst>
                <a:path extrusionOk="0" h="45364" w="4940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118" name="Google Shape;1118;p115"/>
            <p:cNvGrpSpPr/>
            <p:nvPr/>
          </p:nvGrpSpPr>
          <p:grpSpPr>
            <a:xfrm flipH="1" rot="-4864809">
              <a:off x="4822054" y="1983003"/>
              <a:ext cx="484841" cy="555173"/>
              <a:chOff x="7852208" y="207243"/>
              <a:chExt cx="1130465" cy="1294452"/>
            </a:xfrm>
          </p:grpSpPr>
          <p:sp>
            <p:nvSpPr>
              <p:cNvPr id="1119" name="Google Shape;1119;p115"/>
              <p:cNvSpPr/>
              <p:nvPr/>
            </p:nvSpPr>
            <p:spPr>
              <a:xfrm flipH="1" rot="4411677">
                <a:off x="8651511" y="1388008"/>
                <a:ext cx="120707" cy="86962"/>
              </a:xfrm>
              <a:custGeom>
                <a:rect b="b" l="l" r="r" t="t"/>
                <a:pathLst>
                  <a:path extrusionOk="0" h="3193" w="4432">
                    <a:moveTo>
                      <a:pt x="1801" y="1"/>
                    </a:moveTo>
                    <a:cubicBezTo>
                      <a:pt x="1422" y="1"/>
                      <a:pt x="1044" y="135"/>
                      <a:pt x="731" y="454"/>
                    </a:cubicBezTo>
                    <a:cubicBezTo>
                      <a:pt x="0" y="1166"/>
                      <a:pt x="1081" y="3192"/>
                      <a:pt x="2325" y="3192"/>
                    </a:cubicBezTo>
                    <a:cubicBezTo>
                      <a:pt x="2637" y="3192"/>
                      <a:pt x="2958" y="3066"/>
                      <a:pt x="3264" y="2760"/>
                    </a:cubicBezTo>
                    <a:cubicBezTo>
                      <a:pt x="4431" y="1592"/>
                      <a:pt x="3105" y="1"/>
                      <a:pt x="18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0" name="Google Shape;1120;p115"/>
              <p:cNvSpPr/>
              <p:nvPr/>
            </p:nvSpPr>
            <p:spPr>
              <a:xfrm flipH="1" rot="4411677">
                <a:off x="8865502" y="1014328"/>
                <a:ext cx="112536" cy="93744"/>
              </a:xfrm>
              <a:custGeom>
                <a:rect b="b" l="l" r="r" t="t"/>
                <a:pathLst>
                  <a:path extrusionOk="0" h="3442" w="4132">
                    <a:moveTo>
                      <a:pt x="2019" y="0"/>
                    </a:moveTo>
                    <a:cubicBezTo>
                      <a:pt x="1002" y="0"/>
                      <a:pt x="0" y="555"/>
                      <a:pt x="0" y="1713"/>
                    </a:cubicBezTo>
                    <a:cubicBezTo>
                      <a:pt x="0" y="2882"/>
                      <a:pt x="1003" y="3442"/>
                      <a:pt x="2020" y="3442"/>
                    </a:cubicBezTo>
                    <a:cubicBezTo>
                      <a:pt x="3068" y="3442"/>
                      <a:pt x="4131" y="2848"/>
                      <a:pt x="4131" y="1713"/>
                    </a:cubicBezTo>
                    <a:cubicBezTo>
                      <a:pt x="4131" y="589"/>
                      <a:pt x="3067" y="0"/>
                      <a:pt x="20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1" name="Google Shape;1121;p115"/>
              <p:cNvSpPr/>
              <p:nvPr/>
            </p:nvSpPr>
            <p:spPr>
              <a:xfrm flipH="1" rot="4411677">
                <a:off x="8730576" y="436004"/>
                <a:ext cx="112291" cy="74734"/>
              </a:xfrm>
              <a:custGeom>
                <a:rect b="b" l="l" r="r" t="t"/>
                <a:pathLst>
                  <a:path extrusionOk="0" h="2744" w="4123">
                    <a:moveTo>
                      <a:pt x="1601" y="0"/>
                    </a:moveTo>
                    <a:cubicBezTo>
                      <a:pt x="726" y="0"/>
                      <a:pt x="0" y="532"/>
                      <a:pt x="308" y="1816"/>
                    </a:cubicBezTo>
                    <a:cubicBezTo>
                      <a:pt x="477" y="2488"/>
                      <a:pt x="941" y="2743"/>
                      <a:pt x="1467" y="2743"/>
                    </a:cubicBezTo>
                    <a:cubicBezTo>
                      <a:pt x="2639" y="2743"/>
                      <a:pt x="4122" y="1476"/>
                      <a:pt x="3366" y="720"/>
                    </a:cubicBezTo>
                    <a:cubicBezTo>
                      <a:pt x="2912" y="266"/>
                      <a:pt x="2220" y="0"/>
                      <a:pt x="16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2" name="Google Shape;1122;p115"/>
              <p:cNvSpPr/>
              <p:nvPr/>
            </p:nvSpPr>
            <p:spPr>
              <a:xfrm flipH="1" rot="4411677">
                <a:off x="8298828" y="304469"/>
                <a:ext cx="144129" cy="110112"/>
              </a:xfrm>
              <a:custGeom>
                <a:rect b="b" l="l" r="r" t="t"/>
                <a:pathLst>
                  <a:path extrusionOk="0" h="4043" w="5292">
                    <a:moveTo>
                      <a:pt x="2314" y="0"/>
                    </a:moveTo>
                    <a:cubicBezTo>
                      <a:pt x="1456" y="0"/>
                      <a:pt x="683" y="415"/>
                      <a:pt x="429" y="1404"/>
                    </a:cubicBezTo>
                    <a:cubicBezTo>
                      <a:pt x="0" y="3094"/>
                      <a:pt x="1754" y="4043"/>
                      <a:pt x="3273" y="4043"/>
                    </a:cubicBezTo>
                    <a:cubicBezTo>
                      <a:pt x="4340" y="4043"/>
                      <a:pt x="5291" y="3575"/>
                      <a:pt x="5291" y="2568"/>
                    </a:cubicBezTo>
                    <a:cubicBezTo>
                      <a:pt x="5291" y="1076"/>
                      <a:pt x="3693" y="0"/>
                      <a:pt x="23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3" name="Google Shape;1123;p115"/>
              <p:cNvSpPr/>
              <p:nvPr/>
            </p:nvSpPr>
            <p:spPr>
              <a:xfrm flipH="1" rot="4411677">
                <a:off x="8474155" y="965386"/>
                <a:ext cx="98238" cy="71384"/>
              </a:xfrm>
              <a:custGeom>
                <a:rect b="b" l="l" r="r" t="t"/>
                <a:pathLst>
                  <a:path extrusionOk="0" h="2621" w="3607">
                    <a:moveTo>
                      <a:pt x="1859" y="0"/>
                    </a:moveTo>
                    <a:cubicBezTo>
                      <a:pt x="939" y="0"/>
                      <a:pt x="0" y="435"/>
                      <a:pt x="0" y="1250"/>
                    </a:cubicBezTo>
                    <a:cubicBezTo>
                      <a:pt x="0" y="2180"/>
                      <a:pt x="868" y="2620"/>
                      <a:pt x="1753" y="2620"/>
                    </a:cubicBezTo>
                    <a:cubicBezTo>
                      <a:pt x="2671" y="2620"/>
                      <a:pt x="3607" y="2146"/>
                      <a:pt x="3607" y="1250"/>
                    </a:cubicBezTo>
                    <a:cubicBezTo>
                      <a:pt x="3607" y="401"/>
                      <a:pt x="2742" y="0"/>
                      <a:pt x="18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4" name="Google Shape;1124;p115"/>
              <p:cNvSpPr/>
              <p:nvPr/>
            </p:nvSpPr>
            <p:spPr>
              <a:xfrm flipH="1" rot="4411677">
                <a:off x="8072404" y="617423"/>
                <a:ext cx="162976" cy="101397"/>
              </a:xfrm>
              <a:custGeom>
                <a:rect b="b" l="l" r="r" t="t"/>
                <a:pathLst>
                  <a:path extrusionOk="0" h="3723" w="5984">
                    <a:moveTo>
                      <a:pt x="2654" y="0"/>
                    </a:moveTo>
                    <a:cubicBezTo>
                      <a:pt x="2416" y="0"/>
                      <a:pt x="2181" y="37"/>
                      <a:pt x="1963" y="114"/>
                    </a:cubicBezTo>
                    <a:cubicBezTo>
                      <a:pt x="1" y="824"/>
                      <a:pt x="1588" y="3723"/>
                      <a:pt x="3256" y="3723"/>
                    </a:cubicBezTo>
                    <a:cubicBezTo>
                      <a:pt x="3625" y="3723"/>
                      <a:pt x="3998" y="3581"/>
                      <a:pt x="4337" y="3241"/>
                    </a:cubicBezTo>
                    <a:cubicBezTo>
                      <a:pt x="5983" y="1595"/>
                      <a:pt x="4234" y="0"/>
                      <a:pt x="26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25" name="Google Shape;1125;p115"/>
              <p:cNvSpPr/>
              <p:nvPr/>
            </p:nvSpPr>
            <p:spPr>
              <a:xfrm flipH="1" rot="4411677">
                <a:off x="7848553" y="234593"/>
                <a:ext cx="116213" cy="79200"/>
              </a:xfrm>
              <a:custGeom>
                <a:rect b="b" l="l" r="r" t="t"/>
                <a:pathLst>
                  <a:path extrusionOk="0" h="2908" w="4267">
                    <a:moveTo>
                      <a:pt x="2350" y="1"/>
                    </a:moveTo>
                    <a:cubicBezTo>
                      <a:pt x="2148" y="1"/>
                      <a:pt x="1926" y="39"/>
                      <a:pt x="1689" y="125"/>
                    </a:cubicBezTo>
                    <a:cubicBezTo>
                      <a:pt x="0" y="721"/>
                      <a:pt x="507" y="2908"/>
                      <a:pt x="1917" y="2908"/>
                    </a:cubicBezTo>
                    <a:cubicBezTo>
                      <a:pt x="2126" y="2908"/>
                      <a:pt x="2356" y="2859"/>
                      <a:pt x="2602" y="2750"/>
                    </a:cubicBezTo>
                    <a:cubicBezTo>
                      <a:pt x="4267" y="2028"/>
                      <a:pt x="3816" y="1"/>
                      <a:pt x="23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26" name="Google Shape;1126;p115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Project </a:t>
            </a:r>
            <a:r>
              <a:rPr lang="en">
                <a:solidFill>
                  <a:schemeClr val="accent4"/>
                </a:solidFill>
              </a:rPr>
              <a:t>Process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127" name="Google Shape;1127;p115"/>
          <p:cNvSpPr txBox="1"/>
          <p:nvPr>
            <p:ph idx="4294967295" type="sldNum"/>
          </p:nvPr>
        </p:nvSpPr>
        <p:spPr>
          <a:xfrm>
            <a:off x="8404384" y="4673651"/>
            <a:ext cx="5487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128" name="Google Shape;1128;p115"/>
          <p:cNvCxnSpPr/>
          <p:nvPr/>
        </p:nvCxnSpPr>
        <p:spPr>
          <a:xfrm>
            <a:off x="4100200" y="973125"/>
            <a:ext cx="51018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129" name="Google Shape;1129;p115"/>
          <p:cNvCxnSpPr/>
          <p:nvPr/>
        </p:nvCxnSpPr>
        <p:spPr>
          <a:xfrm rot="5400000">
            <a:off x="298507" y="2625229"/>
            <a:ext cx="8430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diamond"/>
            <a:tailEnd len="med" w="med" type="oval"/>
          </a:ln>
        </p:spPr>
      </p:cxnSp>
      <p:cxnSp>
        <p:nvCxnSpPr>
          <p:cNvPr id="1130" name="Google Shape;1130;p115"/>
          <p:cNvCxnSpPr/>
          <p:nvPr/>
        </p:nvCxnSpPr>
        <p:spPr>
          <a:xfrm rot="5400000">
            <a:off x="1559800" y="2571754"/>
            <a:ext cx="8430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diamond"/>
            <a:tailEnd len="med" w="med" type="oval"/>
          </a:ln>
        </p:spPr>
      </p:cxnSp>
      <p:cxnSp>
        <p:nvCxnSpPr>
          <p:cNvPr id="1131" name="Google Shape;1131;p115"/>
          <p:cNvCxnSpPr/>
          <p:nvPr/>
        </p:nvCxnSpPr>
        <p:spPr>
          <a:xfrm rot="5400000">
            <a:off x="2889360" y="2571741"/>
            <a:ext cx="8430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diamond"/>
            <a:tailEnd len="med" w="med" type="oval"/>
          </a:ln>
        </p:spPr>
      </p:cxnSp>
      <p:sp>
        <p:nvSpPr>
          <p:cNvPr id="1132" name="Google Shape;1132;p115"/>
          <p:cNvSpPr txBox="1"/>
          <p:nvPr/>
        </p:nvSpPr>
        <p:spPr>
          <a:xfrm>
            <a:off x="94725" y="1528900"/>
            <a:ext cx="1204500" cy="57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1981/9/1-</a:t>
            </a:r>
            <a:endParaRPr sz="1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2024/4/15</a:t>
            </a:r>
            <a:endParaRPr sz="2100">
              <a:solidFill>
                <a:schemeClr val="hlink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133" name="Google Shape;1133;p115"/>
          <p:cNvSpPr txBox="1"/>
          <p:nvPr/>
        </p:nvSpPr>
        <p:spPr>
          <a:xfrm>
            <a:off x="-46950" y="3967775"/>
            <a:ext cx="15339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Data</a:t>
            </a:r>
            <a:endParaRPr sz="1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Preprocessing</a:t>
            </a:r>
            <a:endParaRPr>
              <a:solidFill>
                <a:schemeClr val="hlink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34" name="Google Shape;1134;p115"/>
          <p:cNvSpPr txBox="1"/>
          <p:nvPr/>
        </p:nvSpPr>
        <p:spPr>
          <a:xfrm>
            <a:off x="1125750" y="1637850"/>
            <a:ext cx="18351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1981/9/1-</a:t>
            </a:r>
            <a:endParaRPr sz="1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2024/4/15</a:t>
            </a:r>
            <a:endParaRPr sz="2100">
              <a:solidFill>
                <a:schemeClr val="hlink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135" name="Google Shape;1135;p115"/>
          <p:cNvSpPr txBox="1"/>
          <p:nvPr/>
        </p:nvSpPr>
        <p:spPr>
          <a:xfrm>
            <a:off x="1347548" y="4101275"/>
            <a:ext cx="12675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Building ECIR</a:t>
            </a:r>
            <a:endParaRPr>
              <a:solidFill>
                <a:schemeClr val="hlink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36" name="Google Shape;1136;p115"/>
          <p:cNvSpPr txBox="1"/>
          <p:nvPr/>
        </p:nvSpPr>
        <p:spPr>
          <a:xfrm>
            <a:off x="2635163" y="1637850"/>
            <a:ext cx="14760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2023/12/15-</a:t>
            </a:r>
            <a:endParaRPr sz="1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2024/4/15</a:t>
            </a:r>
            <a:endParaRPr sz="2100">
              <a:solidFill>
                <a:schemeClr val="hlink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137" name="Google Shape;1137;p115"/>
          <p:cNvSpPr txBox="1"/>
          <p:nvPr/>
        </p:nvSpPr>
        <p:spPr>
          <a:xfrm>
            <a:off x="2336012" y="4101275"/>
            <a:ext cx="19497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Monte-Carlo Simulation and Calibration</a:t>
            </a:r>
            <a:endParaRPr>
              <a:solidFill>
                <a:schemeClr val="hlink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38" name="Google Shape;1138;p115"/>
          <p:cNvSpPr txBox="1"/>
          <p:nvPr>
            <p:ph idx="4294967295" type="title"/>
          </p:nvPr>
        </p:nvSpPr>
        <p:spPr>
          <a:xfrm>
            <a:off x="266206" y="3352219"/>
            <a:ext cx="734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01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139" name="Google Shape;1139;p115"/>
          <p:cNvSpPr txBox="1"/>
          <p:nvPr>
            <p:ph idx="4294967295" type="title"/>
          </p:nvPr>
        </p:nvSpPr>
        <p:spPr>
          <a:xfrm>
            <a:off x="1533906" y="3303506"/>
            <a:ext cx="734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02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140" name="Google Shape;1140;p115"/>
          <p:cNvSpPr txBox="1"/>
          <p:nvPr>
            <p:ph idx="4294967295" type="title"/>
          </p:nvPr>
        </p:nvSpPr>
        <p:spPr>
          <a:xfrm>
            <a:off x="2943498" y="3274656"/>
            <a:ext cx="734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03</a:t>
            </a:r>
            <a:endParaRPr>
              <a:solidFill>
                <a:schemeClr val="accent4"/>
              </a:solidFill>
            </a:endParaRPr>
          </a:p>
        </p:txBody>
      </p:sp>
      <p:grpSp>
        <p:nvGrpSpPr>
          <p:cNvPr id="1141" name="Google Shape;1141;p115"/>
          <p:cNvGrpSpPr/>
          <p:nvPr/>
        </p:nvGrpSpPr>
        <p:grpSpPr>
          <a:xfrm>
            <a:off x="-34200" y="2487675"/>
            <a:ext cx="6997177" cy="429325"/>
            <a:chOff x="-34200" y="2487668"/>
            <a:chExt cx="9215300" cy="429325"/>
          </a:xfrm>
        </p:grpSpPr>
        <p:sp>
          <p:nvSpPr>
            <p:cNvPr id="1142" name="Google Shape;1142;p115"/>
            <p:cNvSpPr/>
            <p:nvPr/>
          </p:nvSpPr>
          <p:spPr>
            <a:xfrm>
              <a:off x="-31300" y="2487668"/>
              <a:ext cx="9212400" cy="276925"/>
            </a:xfrm>
            <a:custGeom>
              <a:rect b="b" l="l" r="r" t="t"/>
              <a:pathLst>
                <a:path extrusionOk="0" h="11077" w="368496">
                  <a:moveTo>
                    <a:pt x="0" y="9790"/>
                  </a:moveTo>
                  <a:cubicBezTo>
                    <a:pt x="17110" y="8469"/>
                    <a:pt x="68858" y="1652"/>
                    <a:pt x="102661" y="1861"/>
                  </a:cubicBezTo>
                  <a:cubicBezTo>
                    <a:pt x="136464" y="2070"/>
                    <a:pt x="166721" y="11320"/>
                    <a:pt x="202819" y="11042"/>
                  </a:cubicBezTo>
                  <a:cubicBezTo>
                    <a:pt x="238918" y="10764"/>
                    <a:pt x="291639" y="956"/>
                    <a:pt x="319252" y="191"/>
                  </a:cubicBezTo>
                  <a:cubicBezTo>
                    <a:pt x="346865" y="-574"/>
                    <a:pt x="360289" y="5408"/>
                    <a:pt x="368496" y="6451"/>
                  </a:cubicBezTo>
                </a:path>
              </a:pathLst>
            </a:cu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143" name="Google Shape;1143;p115"/>
            <p:cNvSpPr/>
            <p:nvPr/>
          </p:nvSpPr>
          <p:spPr>
            <a:xfrm flipH="1" rot="10800000">
              <a:off x="-34200" y="2640068"/>
              <a:ext cx="9212400" cy="276925"/>
            </a:xfrm>
            <a:custGeom>
              <a:rect b="b" l="l" r="r" t="t"/>
              <a:pathLst>
                <a:path extrusionOk="0" h="11077" w="368496">
                  <a:moveTo>
                    <a:pt x="0" y="9790"/>
                  </a:moveTo>
                  <a:cubicBezTo>
                    <a:pt x="17110" y="8469"/>
                    <a:pt x="68858" y="1652"/>
                    <a:pt x="102661" y="1861"/>
                  </a:cubicBezTo>
                  <a:cubicBezTo>
                    <a:pt x="136464" y="2070"/>
                    <a:pt x="166721" y="11320"/>
                    <a:pt x="202819" y="11042"/>
                  </a:cubicBezTo>
                  <a:cubicBezTo>
                    <a:pt x="238918" y="10764"/>
                    <a:pt x="291639" y="956"/>
                    <a:pt x="319252" y="191"/>
                  </a:cubicBezTo>
                  <a:cubicBezTo>
                    <a:pt x="346865" y="-574"/>
                    <a:pt x="360289" y="5408"/>
                    <a:pt x="368496" y="6451"/>
                  </a:cubicBezTo>
                </a:path>
              </a:pathLst>
            </a:custGeom>
            <a:noFill/>
            <a:ln cap="flat" cmpd="sng" w="9525">
              <a:solidFill>
                <a:schemeClr val="lt2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144" name="Google Shape;1144;p115"/>
          <p:cNvGrpSpPr/>
          <p:nvPr/>
        </p:nvGrpSpPr>
        <p:grpSpPr>
          <a:xfrm flipH="1" rot="6139633">
            <a:off x="7941171" y="2111"/>
            <a:ext cx="832912" cy="953736"/>
            <a:chOff x="7852208" y="207243"/>
            <a:chExt cx="1130465" cy="1294452"/>
          </a:xfrm>
        </p:grpSpPr>
        <p:sp>
          <p:nvSpPr>
            <p:cNvPr id="1145" name="Google Shape;1145;p115"/>
            <p:cNvSpPr/>
            <p:nvPr/>
          </p:nvSpPr>
          <p:spPr>
            <a:xfrm flipH="1" rot="4411677">
              <a:off x="8651511" y="1388008"/>
              <a:ext cx="120707" cy="86962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6" name="Google Shape;1146;p115"/>
            <p:cNvSpPr/>
            <p:nvPr/>
          </p:nvSpPr>
          <p:spPr>
            <a:xfrm flipH="1" rot="4411677">
              <a:off x="8865502" y="1014328"/>
              <a:ext cx="112536" cy="93744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115"/>
            <p:cNvSpPr/>
            <p:nvPr/>
          </p:nvSpPr>
          <p:spPr>
            <a:xfrm flipH="1" rot="4411677">
              <a:off x="8730576" y="436004"/>
              <a:ext cx="112291" cy="74734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115"/>
            <p:cNvSpPr/>
            <p:nvPr/>
          </p:nvSpPr>
          <p:spPr>
            <a:xfrm flipH="1" rot="4411677">
              <a:off x="8298828" y="304469"/>
              <a:ext cx="144129" cy="110112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9" name="Google Shape;1149;p115"/>
            <p:cNvSpPr/>
            <p:nvPr/>
          </p:nvSpPr>
          <p:spPr>
            <a:xfrm flipH="1" rot="4411677">
              <a:off x="8474155" y="965386"/>
              <a:ext cx="98238" cy="71384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0" name="Google Shape;1150;p115"/>
            <p:cNvSpPr/>
            <p:nvPr/>
          </p:nvSpPr>
          <p:spPr>
            <a:xfrm flipH="1" rot="4411677">
              <a:off x="8072404" y="617423"/>
              <a:ext cx="162976" cy="101397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1" name="Google Shape;1151;p115"/>
            <p:cNvSpPr/>
            <p:nvPr/>
          </p:nvSpPr>
          <p:spPr>
            <a:xfrm flipH="1" rot="4411677">
              <a:off x="7848553" y="234593"/>
              <a:ext cx="116213" cy="79200"/>
            </a:xfrm>
            <a:custGeom>
              <a:rect b="b" l="l" r="r" t="t"/>
              <a:pathLst>
                <a:path extrusionOk="0" h="2908" w="4267">
                  <a:moveTo>
                    <a:pt x="2350" y="1"/>
                  </a:moveTo>
                  <a:cubicBezTo>
                    <a:pt x="2148" y="1"/>
                    <a:pt x="1926" y="39"/>
                    <a:pt x="1689" y="125"/>
                  </a:cubicBezTo>
                  <a:cubicBezTo>
                    <a:pt x="0" y="721"/>
                    <a:pt x="507" y="2908"/>
                    <a:pt x="1917" y="2908"/>
                  </a:cubicBezTo>
                  <a:cubicBezTo>
                    <a:pt x="2126" y="2908"/>
                    <a:pt x="2356" y="2859"/>
                    <a:pt x="2602" y="2750"/>
                  </a:cubicBezTo>
                  <a:cubicBezTo>
                    <a:pt x="4267" y="2028"/>
                    <a:pt x="3816" y="1"/>
                    <a:pt x="23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52" name="Google Shape;1152;p115"/>
          <p:cNvGrpSpPr/>
          <p:nvPr/>
        </p:nvGrpSpPr>
        <p:grpSpPr>
          <a:xfrm rot="-10595668">
            <a:off x="4525575" y="2928640"/>
            <a:ext cx="1211692" cy="1048723"/>
            <a:chOff x="4752657" y="1274338"/>
            <a:chExt cx="1465947" cy="1268781"/>
          </a:xfrm>
        </p:grpSpPr>
        <p:sp>
          <p:nvSpPr>
            <p:cNvPr id="1153" name="Google Shape;1153;p115"/>
            <p:cNvSpPr/>
            <p:nvPr/>
          </p:nvSpPr>
          <p:spPr>
            <a:xfrm flipH="1" rot="10800000">
              <a:off x="5010898" y="1274338"/>
              <a:ext cx="1207707" cy="1108923"/>
            </a:xfrm>
            <a:custGeom>
              <a:rect b="b" l="l" r="r" t="t"/>
              <a:pathLst>
                <a:path extrusionOk="0" h="45364" w="4940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solidFill>
              <a:srgbClr val="CDD7B6">
                <a:alpha val="23770"/>
              </a:srgbClr>
            </a:solidFill>
            <a:ln>
              <a:noFill/>
            </a:ln>
          </p:spPr>
        </p:sp>
        <p:sp>
          <p:nvSpPr>
            <p:cNvPr id="1154" name="Google Shape;1154;p115"/>
            <p:cNvSpPr/>
            <p:nvPr/>
          </p:nvSpPr>
          <p:spPr>
            <a:xfrm flipH="1" rot="10800000">
              <a:off x="5252452" y="1394095"/>
              <a:ext cx="966140" cy="887206"/>
            </a:xfrm>
            <a:custGeom>
              <a:rect b="b" l="l" r="r" t="t"/>
              <a:pathLst>
                <a:path extrusionOk="0" h="45364" w="4940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155" name="Google Shape;1155;p115"/>
            <p:cNvGrpSpPr/>
            <p:nvPr/>
          </p:nvGrpSpPr>
          <p:grpSpPr>
            <a:xfrm flipH="1" rot="-4864809">
              <a:off x="4822054" y="1983003"/>
              <a:ext cx="484841" cy="555173"/>
              <a:chOff x="7852208" y="207243"/>
              <a:chExt cx="1130465" cy="1294452"/>
            </a:xfrm>
          </p:grpSpPr>
          <p:sp>
            <p:nvSpPr>
              <p:cNvPr id="1156" name="Google Shape;1156;p115"/>
              <p:cNvSpPr/>
              <p:nvPr/>
            </p:nvSpPr>
            <p:spPr>
              <a:xfrm flipH="1" rot="4411677">
                <a:off x="8651511" y="1388008"/>
                <a:ext cx="120707" cy="86962"/>
              </a:xfrm>
              <a:custGeom>
                <a:rect b="b" l="l" r="r" t="t"/>
                <a:pathLst>
                  <a:path extrusionOk="0" h="3193" w="4432">
                    <a:moveTo>
                      <a:pt x="1801" y="1"/>
                    </a:moveTo>
                    <a:cubicBezTo>
                      <a:pt x="1422" y="1"/>
                      <a:pt x="1044" y="135"/>
                      <a:pt x="731" y="454"/>
                    </a:cubicBezTo>
                    <a:cubicBezTo>
                      <a:pt x="0" y="1166"/>
                      <a:pt x="1081" y="3192"/>
                      <a:pt x="2325" y="3192"/>
                    </a:cubicBezTo>
                    <a:cubicBezTo>
                      <a:pt x="2637" y="3192"/>
                      <a:pt x="2958" y="3066"/>
                      <a:pt x="3264" y="2760"/>
                    </a:cubicBezTo>
                    <a:cubicBezTo>
                      <a:pt x="4431" y="1592"/>
                      <a:pt x="3105" y="1"/>
                      <a:pt x="18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7" name="Google Shape;1157;p115"/>
              <p:cNvSpPr/>
              <p:nvPr/>
            </p:nvSpPr>
            <p:spPr>
              <a:xfrm flipH="1" rot="4411677">
                <a:off x="8865502" y="1014328"/>
                <a:ext cx="112536" cy="93744"/>
              </a:xfrm>
              <a:custGeom>
                <a:rect b="b" l="l" r="r" t="t"/>
                <a:pathLst>
                  <a:path extrusionOk="0" h="3442" w="4132">
                    <a:moveTo>
                      <a:pt x="2019" y="0"/>
                    </a:moveTo>
                    <a:cubicBezTo>
                      <a:pt x="1002" y="0"/>
                      <a:pt x="0" y="555"/>
                      <a:pt x="0" y="1713"/>
                    </a:cubicBezTo>
                    <a:cubicBezTo>
                      <a:pt x="0" y="2882"/>
                      <a:pt x="1003" y="3442"/>
                      <a:pt x="2020" y="3442"/>
                    </a:cubicBezTo>
                    <a:cubicBezTo>
                      <a:pt x="3068" y="3442"/>
                      <a:pt x="4131" y="2848"/>
                      <a:pt x="4131" y="1713"/>
                    </a:cubicBezTo>
                    <a:cubicBezTo>
                      <a:pt x="4131" y="589"/>
                      <a:pt x="3067" y="0"/>
                      <a:pt x="20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8" name="Google Shape;1158;p115"/>
              <p:cNvSpPr/>
              <p:nvPr/>
            </p:nvSpPr>
            <p:spPr>
              <a:xfrm flipH="1" rot="4411677">
                <a:off x="8730576" y="436004"/>
                <a:ext cx="112291" cy="74734"/>
              </a:xfrm>
              <a:custGeom>
                <a:rect b="b" l="l" r="r" t="t"/>
                <a:pathLst>
                  <a:path extrusionOk="0" h="2744" w="4123">
                    <a:moveTo>
                      <a:pt x="1601" y="0"/>
                    </a:moveTo>
                    <a:cubicBezTo>
                      <a:pt x="726" y="0"/>
                      <a:pt x="0" y="532"/>
                      <a:pt x="308" y="1816"/>
                    </a:cubicBezTo>
                    <a:cubicBezTo>
                      <a:pt x="477" y="2488"/>
                      <a:pt x="941" y="2743"/>
                      <a:pt x="1467" y="2743"/>
                    </a:cubicBezTo>
                    <a:cubicBezTo>
                      <a:pt x="2639" y="2743"/>
                      <a:pt x="4122" y="1476"/>
                      <a:pt x="3366" y="720"/>
                    </a:cubicBezTo>
                    <a:cubicBezTo>
                      <a:pt x="2912" y="266"/>
                      <a:pt x="2220" y="0"/>
                      <a:pt x="16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59" name="Google Shape;1159;p115"/>
              <p:cNvSpPr/>
              <p:nvPr/>
            </p:nvSpPr>
            <p:spPr>
              <a:xfrm flipH="1" rot="4411677">
                <a:off x="8298828" y="304469"/>
                <a:ext cx="144129" cy="110112"/>
              </a:xfrm>
              <a:custGeom>
                <a:rect b="b" l="l" r="r" t="t"/>
                <a:pathLst>
                  <a:path extrusionOk="0" h="4043" w="5292">
                    <a:moveTo>
                      <a:pt x="2314" y="0"/>
                    </a:moveTo>
                    <a:cubicBezTo>
                      <a:pt x="1456" y="0"/>
                      <a:pt x="683" y="415"/>
                      <a:pt x="429" y="1404"/>
                    </a:cubicBezTo>
                    <a:cubicBezTo>
                      <a:pt x="0" y="3094"/>
                      <a:pt x="1754" y="4043"/>
                      <a:pt x="3273" y="4043"/>
                    </a:cubicBezTo>
                    <a:cubicBezTo>
                      <a:pt x="4340" y="4043"/>
                      <a:pt x="5291" y="3575"/>
                      <a:pt x="5291" y="2568"/>
                    </a:cubicBezTo>
                    <a:cubicBezTo>
                      <a:pt x="5291" y="1076"/>
                      <a:pt x="3693" y="0"/>
                      <a:pt x="23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0" name="Google Shape;1160;p115"/>
              <p:cNvSpPr/>
              <p:nvPr/>
            </p:nvSpPr>
            <p:spPr>
              <a:xfrm flipH="1" rot="4411677">
                <a:off x="8474155" y="965386"/>
                <a:ext cx="98238" cy="71384"/>
              </a:xfrm>
              <a:custGeom>
                <a:rect b="b" l="l" r="r" t="t"/>
                <a:pathLst>
                  <a:path extrusionOk="0" h="2621" w="3607">
                    <a:moveTo>
                      <a:pt x="1859" y="0"/>
                    </a:moveTo>
                    <a:cubicBezTo>
                      <a:pt x="939" y="0"/>
                      <a:pt x="0" y="435"/>
                      <a:pt x="0" y="1250"/>
                    </a:cubicBezTo>
                    <a:cubicBezTo>
                      <a:pt x="0" y="2180"/>
                      <a:pt x="868" y="2620"/>
                      <a:pt x="1753" y="2620"/>
                    </a:cubicBezTo>
                    <a:cubicBezTo>
                      <a:pt x="2671" y="2620"/>
                      <a:pt x="3607" y="2146"/>
                      <a:pt x="3607" y="1250"/>
                    </a:cubicBezTo>
                    <a:cubicBezTo>
                      <a:pt x="3607" y="401"/>
                      <a:pt x="2742" y="0"/>
                      <a:pt x="18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1" name="Google Shape;1161;p115"/>
              <p:cNvSpPr/>
              <p:nvPr/>
            </p:nvSpPr>
            <p:spPr>
              <a:xfrm flipH="1" rot="4411677">
                <a:off x="8072404" y="617423"/>
                <a:ext cx="162976" cy="101397"/>
              </a:xfrm>
              <a:custGeom>
                <a:rect b="b" l="l" r="r" t="t"/>
                <a:pathLst>
                  <a:path extrusionOk="0" h="3723" w="5984">
                    <a:moveTo>
                      <a:pt x="2654" y="0"/>
                    </a:moveTo>
                    <a:cubicBezTo>
                      <a:pt x="2416" y="0"/>
                      <a:pt x="2181" y="37"/>
                      <a:pt x="1963" y="114"/>
                    </a:cubicBezTo>
                    <a:cubicBezTo>
                      <a:pt x="1" y="824"/>
                      <a:pt x="1588" y="3723"/>
                      <a:pt x="3256" y="3723"/>
                    </a:cubicBezTo>
                    <a:cubicBezTo>
                      <a:pt x="3625" y="3723"/>
                      <a:pt x="3998" y="3581"/>
                      <a:pt x="4337" y="3241"/>
                    </a:cubicBezTo>
                    <a:cubicBezTo>
                      <a:pt x="5983" y="1595"/>
                      <a:pt x="4234" y="0"/>
                      <a:pt x="26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62" name="Google Shape;1162;p115"/>
              <p:cNvSpPr/>
              <p:nvPr/>
            </p:nvSpPr>
            <p:spPr>
              <a:xfrm flipH="1" rot="4411677">
                <a:off x="7848553" y="234593"/>
                <a:ext cx="116213" cy="79200"/>
              </a:xfrm>
              <a:custGeom>
                <a:rect b="b" l="l" r="r" t="t"/>
                <a:pathLst>
                  <a:path extrusionOk="0" h="2908" w="4267">
                    <a:moveTo>
                      <a:pt x="2350" y="1"/>
                    </a:moveTo>
                    <a:cubicBezTo>
                      <a:pt x="2148" y="1"/>
                      <a:pt x="1926" y="39"/>
                      <a:pt x="1689" y="125"/>
                    </a:cubicBezTo>
                    <a:cubicBezTo>
                      <a:pt x="0" y="721"/>
                      <a:pt x="507" y="2908"/>
                      <a:pt x="1917" y="2908"/>
                    </a:cubicBezTo>
                    <a:cubicBezTo>
                      <a:pt x="2126" y="2908"/>
                      <a:pt x="2356" y="2859"/>
                      <a:pt x="2602" y="2750"/>
                    </a:cubicBezTo>
                    <a:cubicBezTo>
                      <a:pt x="4267" y="2028"/>
                      <a:pt x="3816" y="1"/>
                      <a:pt x="23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63" name="Google Shape;1163;p115"/>
          <p:cNvSpPr txBox="1"/>
          <p:nvPr/>
        </p:nvSpPr>
        <p:spPr>
          <a:xfrm>
            <a:off x="4133551" y="4101300"/>
            <a:ext cx="16338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Performance Evaluation</a:t>
            </a:r>
            <a:endParaRPr sz="1800">
              <a:solidFill>
                <a:schemeClr val="hlink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64" name="Google Shape;1164;p115"/>
          <p:cNvSpPr txBox="1"/>
          <p:nvPr>
            <p:ph idx="4294967295" type="title"/>
          </p:nvPr>
        </p:nvSpPr>
        <p:spPr>
          <a:xfrm>
            <a:off x="4549760" y="3330794"/>
            <a:ext cx="734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04</a:t>
            </a:r>
            <a:endParaRPr>
              <a:solidFill>
                <a:schemeClr val="accent4"/>
              </a:solidFill>
            </a:endParaRPr>
          </a:p>
        </p:txBody>
      </p:sp>
      <p:grpSp>
        <p:nvGrpSpPr>
          <p:cNvPr id="1165" name="Google Shape;1165;p115"/>
          <p:cNvGrpSpPr/>
          <p:nvPr/>
        </p:nvGrpSpPr>
        <p:grpSpPr>
          <a:xfrm rot="-9356803">
            <a:off x="5881620" y="2971701"/>
            <a:ext cx="1211714" cy="1048742"/>
            <a:chOff x="4752657" y="1274338"/>
            <a:chExt cx="1465947" cy="1268781"/>
          </a:xfrm>
        </p:grpSpPr>
        <p:sp>
          <p:nvSpPr>
            <p:cNvPr id="1166" name="Google Shape;1166;p115"/>
            <p:cNvSpPr/>
            <p:nvPr/>
          </p:nvSpPr>
          <p:spPr>
            <a:xfrm flipH="1" rot="10800000">
              <a:off x="5010898" y="1274338"/>
              <a:ext cx="1207707" cy="1108923"/>
            </a:xfrm>
            <a:custGeom>
              <a:rect b="b" l="l" r="r" t="t"/>
              <a:pathLst>
                <a:path extrusionOk="0" h="45364" w="4940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solidFill>
              <a:srgbClr val="CDD7B6">
                <a:alpha val="23770"/>
              </a:srgbClr>
            </a:solidFill>
            <a:ln>
              <a:noFill/>
            </a:ln>
          </p:spPr>
        </p:sp>
        <p:sp>
          <p:nvSpPr>
            <p:cNvPr id="1167" name="Google Shape;1167;p115"/>
            <p:cNvSpPr/>
            <p:nvPr/>
          </p:nvSpPr>
          <p:spPr>
            <a:xfrm flipH="1" rot="10800000">
              <a:off x="5252452" y="1394095"/>
              <a:ext cx="966140" cy="887206"/>
            </a:xfrm>
            <a:custGeom>
              <a:rect b="b" l="l" r="r" t="t"/>
              <a:pathLst>
                <a:path extrusionOk="0" h="45364" w="4940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168" name="Google Shape;1168;p115"/>
            <p:cNvGrpSpPr/>
            <p:nvPr/>
          </p:nvGrpSpPr>
          <p:grpSpPr>
            <a:xfrm flipH="1" rot="-4864809">
              <a:off x="4822054" y="1983003"/>
              <a:ext cx="484841" cy="555173"/>
              <a:chOff x="7852208" y="207243"/>
              <a:chExt cx="1130465" cy="1294452"/>
            </a:xfrm>
          </p:grpSpPr>
          <p:sp>
            <p:nvSpPr>
              <p:cNvPr id="1169" name="Google Shape;1169;p115"/>
              <p:cNvSpPr/>
              <p:nvPr/>
            </p:nvSpPr>
            <p:spPr>
              <a:xfrm flipH="1" rot="4411677">
                <a:off x="8651511" y="1388008"/>
                <a:ext cx="120707" cy="86962"/>
              </a:xfrm>
              <a:custGeom>
                <a:rect b="b" l="l" r="r" t="t"/>
                <a:pathLst>
                  <a:path extrusionOk="0" h="3193" w="4432">
                    <a:moveTo>
                      <a:pt x="1801" y="1"/>
                    </a:moveTo>
                    <a:cubicBezTo>
                      <a:pt x="1422" y="1"/>
                      <a:pt x="1044" y="135"/>
                      <a:pt x="731" y="454"/>
                    </a:cubicBezTo>
                    <a:cubicBezTo>
                      <a:pt x="0" y="1166"/>
                      <a:pt x="1081" y="3192"/>
                      <a:pt x="2325" y="3192"/>
                    </a:cubicBezTo>
                    <a:cubicBezTo>
                      <a:pt x="2637" y="3192"/>
                      <a:pt x="2958" y="3066"/>
                      <a:pt x="3264" y="2760"/>
                    </a:cubicBezTo>
                    <a:cubicBezTo>
                      <a:pt x="4431" y="1592"/>
                      <a:pt x="3105" y="1"/>
                      <a:pt x="18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0" name="Google Shape;1170;p115"/>
              <p:cNvSpPr/>
              <p:nvPr/>
            </p:nvSpPr>
            <p:spPr>
              <a:xfrm flipH="1" rot="4411677">
                <a:off x="8865502" y="1014328"/>
                <a:ext cx="112536" cy="93744"/>
              </a:xfrm>
              <a:custGeom>
                <a:rect b="b" l="l" r="r" t="t"/>
                <a:pathLst>
                  <a:path extrusionOk="0" h="3442" w="4132">
                    <a:moveTo>
                      <a:pt x="2019" y="0"/>
                    </a:moveTo>
                    <a:cubicBezTo>
                      <a:pt x="1002" y="0"/>
                      <a:pt x="0" y="555"/>
                      <a:pt x="0" y="1713"/>
                    </a:cubicBezTo>
                    <a:cubicBezTo>
                      <a:pt x="0" y="2882"/>
                      <a:pt x="1003" y="3442"/>
                      <a:pt x="2020" y="3442"/>
                    </a:cubicBezTo>
                    <a:cubicBezTo>
                      <a:pt x="3068" y="3442"/>
                      <a:pt x="4131" y="2848"/>
                      <a:pt x="4131" y="1713"/>
                    </a:cubicBezTo>
                    <a:cubicBezTo>
                      <a:pt x="4131" y="589"/>
                      <a:pt x="3067" y="0"/>
                      <a:pt x="20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115"/>
              <p:cNvSpPr/>
              <p:nvPr/>
            </p:nvSpPr>
            <p:spPr>
              <a:xfrm flipH="1" rot="4411677">
                <a:off x="8730576" y="436004"/>
                <a:ext cx="112291" cy="74734"/>
              </a:xfrm>
              <a:custGeom>
                <a:rect b="b" l="l" r="r" t="t"/>
                <a:pathLst>
                  <a:path extrusionOk="0" h="2744" w="4123">
                    <a:moveTo>
                      <a:pt x="1601" y="0"/>
                    </a:moveTo>
                    <a:cubicBezTo>
                      <a:pt x="726" y="0"/>
                      <a:pt x="0" y="532"/>
                      <a:pt x="308" y="1816"/>
                    </a:cubicBezTo>
                    <a:cubicBezTo>
                      <a:pt x="477" y="2488"/>
                      <a:pt x="941" y="2743"/>
                      <a:pt x="1467" y="2743"/>
                    </a:cubicBezTo>
                    <a:cubicBezTo>
                      <a:pt x="2639" y="2743"/>
                      <a:pt x="4122" y="1476"/>
                      <a:pt x="3366" y="720"/>
                    </a:cubicBezTo>
                    <a:cubicBezTo>
                      <a:pt x="2912" y="266"/>
                      <a:pt x="2220" y="0"/>
                      <a:pt x="16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115"/>
              <p:cNvSpPr/>
              <p:nvPr/>
            </p:nvSpPr>
            <p:spPr>
              <a:xfrm flipH="1" rot="4411677">
                <a:off x="8298828" y="304469"/>
                <a:ext cx="144129" cy="110112"/>
              </a:xfrm>
              <a:custGeom>
                <a:rect b="b" l="l" r="r" t="t"/>
                <a:pathLst>
                  <a:path extrusionOk="0" h="4043" w="5292">
                    <a:moveTo>
                      <a:pt x="2314" y="0"/>
                    </a:moveTo>
                    <a:cubicBezTo>
                      <a:pt x="1456" y="0"/>
                      <a:pt x="683" y="415"/>
                      <a:pt x="429" y="1404"/>
                    </a:cubicBezTo>
                    <a:cubicBezTo>
                      <a:pt x="0" y="3094"/>
                      <a:pt x="1754" y="4043"/>
                      <a:pt x="3273" y="4043"/>
                    </a:cubicBezTo>
                    <a:cubicBezTo>
                      <a:pt x="4340" y="4043"/>
                      <a:pt x="5291" y="3575"/>
                      <a:pt x="5291" y="2568"/>
                    </a:cubicBezTo>
                    <a:cubicBezTo>
                      <a:pt x="5291" y="1076"/>
                      <a:pt x="3693" y="0"/>
                      <a:pt x="23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3" name="Google Shape;1173;p115"/>
              <p:cNvSpPr/>
              <p:nvPr/>
            </p:nvSpPr>
            <p:spPr>
              <a:xfrm flipH="1" rot="4411677">
                <a:off x="8474155" y="965386"/>
                <a:ext cx="98238" cy="71384"/>
              </a:xfrm>
              <a:custGeom>
                <a:rect b="b" l="l" r="r" t="t"/>
                <a:pathLst>
                  <a:path extrusionOk="0" h="2621" w="3607">
                    <a:moveTo>
                      <a:pt x="1859" y="0"/>
                    </a:moveTo>
                    <a:cubicBezTo>
                      <a:pt x="939" y="0"/>
                      <a:pt x="0" y="435"/>
                      <a:pt x="0" y="1250"/>
                    </a:cubicBezTo>
                    <a:cubicBezTo>
                      <a:pt x="0" y="2180"/>
                      <a:pt x="868" y="2620"/>
                      <a:pt x="1753" y="2620"/>
                    </a:cubicBezTo>
                    <a:cubicBezTo>
                      <a:pt x="2671" y="2620"/>
                      <a:pt x="3607" y="2146"/>
                      <a:pt x="3607" y="1250"/>
                    </a:cubicBezTo>
                    <a:cubicBezTo>
                      <a:pt x="3607" y="401"/>
                      <a:pt x="2742" y="0"/>
                      <a:pt x="18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4" name="Google Shape;1174;p115"/>
              <p:cNvSpPr/>
              <p:nvPr/>
            </p:nvSpPr>
            <p:spPr>
              <a:xfrm flipH="1" rot="4411677">
                <a:off x="8072404" y="617423"/>
                <a:ext cx="162976" cy="101397"/>
              </a:xfrm>
              <a:custGeom>
                <a:rect b="b" l="l" r="r" t="t"/>
                <a:pathLst>
                  <a:path extrusionOk="0" h="3723" w="5984">
                    <a:moveTo>
                      <a:pt x="2654" y="0"/>
                    </a:moveTo>
                    <a:cubicBezTo>
                      <a:pt x="2416" y="0"/>
                      <a:pt x="2181" y="37"/>
                      <a:pt x="1963" y="114"/>
                    </a:cubicBezTo>
                    <a:cubicBezTo>
                      <a:pt x="1" y="824"/>
                      <a:pt x="1588" y="3723"/>
                      <a:pt x="3256" y="3723"/>
                    </a:cubicBezTo>
                    <a:cubicBezTo>
                      <a:pt x="3625" y="3723"/>
                      <a:pt x="3998" y="3581"/>
                      <a:pt x="4337" y="3241"/>
                    </a:cubicBezTo>
                    <a:cubicBezTo>
                      <a:pt x="5983" y="1595"/>
                      <a:pt x="4234" y="0"/>
                      <a:pt x="26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5" name="Google Shape;1175;p115"/>
              <p:cNvSpPr/>
              <p:nvPr/>
            </p:nvSpPr>
            <p:spPr>
              <a:xfrm flipH="1" rot="4411677">
                <a:off x="7848553" y="234593"/>
                <a:ext cx="116213" cy="79200"/>
              </a:xfrm>
              <a:custGeom>
                <a:rect b="b" l="l" r="r" t="t"/>
                <a:pathLst>
                  <a:path extrusionOk="0" h="2908" w="4267">
                    <a:moveTo>
                      <a:pt x="2350" y="1"/>
                    </a:moveTo>
                    <a:cubicBezTo>
                      <a:pt x="2148" y="1"/>
                      <a:pt x="1926" y="39"/>
                      <a:pt x="1689" y="125"/>
                    </a:cubicBezTo>
                    <a:cubicBezTo>
                      <a:pt x="0" y="721"/>
                      <a:pt x="507" y="2908"/>
                      <a:pt x="1917" y="2908"/>
                    </a:cubicBezTo>
                    <a:cubicBezTo>
                      <a:pt x="2126" y="2908"/>
                      <a:pt x="2356" y="2859"/>
                      <a:pt x="2602" y="2750"/>
                    </a:cubicBezTo>
                    <a:cubicBezTo>
                      <a:pt x="4267" y="2028"/>
                      <a:pt x="3816" y="1"/>
                      <a:pt x="23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176" name="Google Shape;1176;p115"/>
          <p:cNvSpPr txBox="1"/>
          <p:nvPr>
            <p:ph idx="4294967295" type="title"/>
          </p:nvPr>
        </p:nvSpPr>
        <p:spPr>
          <a:xfrm>
            <a:off x="5882285" y="3303506"/>
            <a:ext cx="734700" cy="35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05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177" name="Google Shape;1177;p115"/>
          <p:cNvSpPr txBox="1"/>
          <p:nvPr/>
        </p:nvSpPr>
        <p:spPr>
          <a:xfrm>
            <a:off x="5718475" y="4101275"/>
            <a:ext cx="10623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Trading</a:t>
            </a:r>
            <a:endParaRPr sz="1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Strategy</a:t>
            </a:r>
            <a:endParaRPr sz="1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grpSp>
        <p:nvGrpSpPr>
          <p:cNvPr id="1178" name="Google Shape;1178;p115"/>
          <p:cNvGrpSpPr/>
          <p:nvPr/>
        </p:nvGrpSpPr>
        <p:grpSpPr>
          <a:xfrm>
            <a:off x="6873384" y="1554815"/>
            <a:ext cx="2297089" cy="2442179"/>
            <a:chOff x="6088453" y="1166709"/>
            <a:chExt cx="2553456" cy="2588974"/>
          </a:xfrm>
        </p:grpSpPr>
        <p:sp>
          <p:nvSpPr>
            <p:cNvPr id="1179" name="Google Shape;1179;p115"/>
            <p:cNvSpPr/>
            <p:nvPr/>
          </p:nvSpPr>
          <p:spPr>
            <a:xfrm flipH="1">
              <a:off x="6281700" y="1166709"/>
              <a:ext cx="2360209" cy="2167152"/>
            </a:xfrm>
            <a:custGeom>
              <a:rect b="b" l="l" r="r" t="t"/>
              <a:pathLst>
                <a:path extrusionOk="0" h="45364" w="4940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solidFill>
              <a:srgbClr val="CDD7B6">
                <a:alpha val="23770"/>
              </a:srgbClr>
            </a:solidFill>
            <a:ln>
              <a:noFill/>
            </a:ln>
          </p:spPr>
        </p:sp>
        <p:sp>
          <p:nvSpPr>
            <p:cNvPr id="1180" name="Google Shape;1180;p115"/>
            <p:cNvSpPr/>
            <p:nvPr/>
          </p:nvSpPr>
          <p:spPr>
            <a:xfrm flipH="1">
              <a:off x="6088453" y="1648978"/>
              <a:ext cx="2294136" cy="2106704"/>
            </a:xfrm>
            <a:custGeom>
              <a:rect b="b" l="l" r="r" t="t"/>
              <a:pathLst>
                <a:path extrusionOk="0" h="45364" w="4940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sp>
        <p:nvSpPr>
          <p:cNvPr id="1181" name="Google Shape;1181;p115"/>
          <p:cNvSpPr txBox="1"/>
          <p:nvPr/>
        </p:nvSpPr>
        <p:spPr>
          <a:xfrm>
            <a:off x="7193775" y="2482888"/>
            <a:ext cx="1656300" cy="43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Conclusion</a:t>
            </a:r>
            <a:endParaRPr>
              <a:solidFill>
                <a:schemeClr val="hlink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182" name="Google Shape;1182;p115"/>
          <p:cNvSpPr txBox="1"/>
          <p:nvPr/>
        </p:nvSpPr>
        <p:spPr>
          <a:xfrm>
            <a:off x="4179100" y="1637850"/>
            <a:ext cx="14760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2023/12/15-</a:t>
            </a:r>
            <a:endParaRPr sz="1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2024/3/14</a:t>
            </a:r>
            <a:endParaRPr sz="2000">
              <a:solidFill>
                <a:schemeClr val="hlink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183" name="Google Shape;1183;p115"/>
          <p:cNvSpPr txBox="1"/>
          <p:nvPr/>
        </p:nvSpPr>
        <p:spPr>
          <a:xfrm>
            <a:off x="5536375" y="1646350"/>
            <a:ext cx="14265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2024/3/15-</a:t>
            </a:r>
            <a:endParaRPr sz="1600">
              <a:solidFill>
                <a:schemeClr val="dk1"/>
              </a:solidFill>
              <a:latin typeface="Nunito"/>
              <a:ea typeface="Nunito"/>
              <a:cs typeface="Nunito"/>
              <a:sym typeface="Nunito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Nunito"/>
                <a:ea typeface="Nunito"/>
                <a:cs typeface="Nunito"/>
                <a:sym typeface="Nunito"/>
              </a:rPr>
              <a:t>2024/4/15</a:t>
            </a:r>
            <a:endParaRPr sz="2000">
              <a:solidFill>
                <a:schemeClr val="hlink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cxnSp>
        <p:nvCxnSpPr>
          <p:cNvPr id="1184" name="Google Shape;1184;p115"/>
          <p:cNvCxnSpPr/>
          <p:nvPr/>
        </p:nvCxnSpPr>
        <p:spPr>
          <a:xfrm rot="5400000">
            <a:off x="4528960" y="2571741"/>
            <a:ext cx="8430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diamond"/>
            <a:tailEnd len="med" w="med" type="oval"/>
          </a:ln>
        </p:spPr>
      </p:cxnSp>
      <p:cxnSp>
        <p:nvCxnSpPr>
          <p:cNvPr id="1185" name="Google Shape;1185;p115"/>
          <p:cNvCxnSpPr/>
          <p:nvPr/>
        </p:nvCxnSpPr>
        <p:spPr>
          <a:xfrm rot="5400000">
            <a:off x="5828135" y="2571741"/>
            <a:ext cx="843000" cy="0"/>
          </a:xfrm>
          <a:prstGeom prst="straightConnector1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diamond"/>
            <a:tailEnd len="med" w="med" type="oval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9" name="Shape 1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0" name="Google Shape;1190;p116"/>
          <p:cNvGrpSpPr/>
          <p:nvPr/>
        </p:nvGrpSpPr>
        <p:grpSpPr>
          <a:xfrm>
            <a:off x="4389470" y="960926"/>
            <a:ext cx="1960612" cy="1716569"/>
            <a:chOff x="4389470" y="631351"/>
            <a:chExt cx="1960612" cy="1716569"/>
          </a:xfrm>
        </p:grpSpPr>
        <p:sp>
          <p:nvSpPr>
            <p:cNvPr id="1191" name="Google Shape;1191;p116"/>
            <p:cNvSpPr/>
            <p:nvPr/>
          </p:nvSpPr>
          <p:spPr>
            <a:xfrm flipH="1">
              <a:off x="4389470" y="889581"/>
              <a:ext cx="1588086" cy="1458339"/>
            </a:xfrm>
            <a:custGeom>
              <a:rect b="b" l="l" r="r" t="t"/>
              <a:pathLst>
                <a:path extrusionOk="0" h="45364" w="4940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grpSp>
          <p:nvGrpSpPr>
            <p:cNvPr id="1192" name="Google Shape;1192;p116"/>
            <p:cNvGrpSpPr/>
            <p:nvPr/>
          </p:nvGrpSpPr>
          <p:grpSpPr>
            <a:xfrm flipH="1" rot="5935401">
              <a:off x="5600260" y="638058"/>
              <a:ext cx="655921" cy="751070"/>
              <a:chOff x="7852208" y="207243"/>
              <a:chExt cx="1130465" cy="1294452"/>
            </a:xfrm>
          </p:grpSpPr>
          <p:sp>
            <p:nvSpPr>
              <p:cNvPr id="1193" name="Google Shape;1193;p116"/>
              <p:cNvSpPr/>
              <p:nvPr/>
            </p:nvSpPr>
            <p:spPr>
              <a:xfrm flipH="1" rot="4411677">
                <a:off x="8651511" y="1388008"/>
                <a:ext cx="120707" cy="86962"/>
              </a:xfrm>
              <a:custGeom>
                <a:rect b="b" l="l" r="r" t="t"/>
                <a:pathLst>
                  <a:path extrusionOk="0" h="3193" w="4432">
                    <a:moveTo>
                      <a:pt x="1801" y="1"/>
                    </a:moveTo>
                    <a:cubicBezTo>
                      <a:pt x="1422" y="1"/>
                      <a:pt x="1044" y="135"/>
                      <a:pt x="731" y="454"/>
                    </a:cubicBezTo>
                    <a:cubicBezTo>
                      <a:pt x="0" y="1166"/>
                      <a:pt x="1081" y="3192"/>
                      <a:pt x="2325" y="3192"/>
                    </a:cubicBezTo>
                    <a:cubicBezTo>
                      <a:pt x="2637" y="3192"/>
                      <a:pt x="2958" y="3066"/>
                      <a:pt x="3264" y="2760"/>
                    </a:cubicBezTo>
                    <a:cubicBezTo>
                      <a:pt x="4431" y="1592"/>
                      <a:pt x="3105" y="1"/>
                      <a:pt x="180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4" name="Google Shape;1194;p116"/>
              <p:cNvSpPr/>
              <p:nvPr/>
            </p:nvSpPr>
            <p:spPr>
              <a:xfrm flipH="1" rot="4411677">
                <a:off x="8865502" y="1014328"/>
                <a:ext cx="112536" cy="93744"/>
              </a:xfrm>
              <a:custGeom>
                <a:rect b="b" l="l" r="r" t="t"/>
                <a:pathLst>
                  <a:path extrusionOk="0" h="3442" w="4132">
                    <a:moveTo>
                      <a:pt x="2019" y="0"/>
                    </a:moveTo>
                    <a:cubicBezTo>
                      <a:pt x="1002" y="0"/>
                      <a:pt x="0" y="555"/>
                      <a:pt x="0" y="1713"/>
                    </a:cubicBezTo>
                    <a:cubicBezTo>
                      <a:pt x="0" y="2882"/>
                      <a:pt x="1003" y="3442"/>
                      <a:pt x="2020" y="3442"/>
                    </a:cubicBezTo>
                    <a:cubicBezTo>
                      <a:pt x="3068" y="3442"/>
                      <a:pt x="4131" y="2848"/>
                      <a:pt x="4131" y="1713"/>
                    </a:cubicBezTo>
                    <a:cubicBezTo>
                      <a:pt x="4131" y="589"/>
                      <a:pt x="3067" y="0"/>
                      <a:pt x="20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5" name="Google Shape;1195;p116"/>
              <p:cNvSpPr/>
              <p:nvPr/>
            </p:nvSpPr>
            <p:spPr>
              <a:xfrm flipH="1" rot="4411677">
                <a:off x="8730576" y="436004"/>
                <a:ext cx="112291" cy="74734"/>
              </a:xfrm>
              <a:custGeom>
                <a:rect b="b" l="l" r="r" t="t"/>
                <a:pathLst>
                  <a:path extrusionOk="0" h="2744" w="4123">
                    <a:moveTo>
                      <a:pt x="1601" y="0"/>
                    </a:moveTo>
                    <a:cubicBezTo>
                      <a:pt x="726" y="0"/>
                      <a:pt x="0" y="532"/>
                      <a:pt x="308" y="1816"/>
                    </a:cubicBezTo>
                    <a:cubicBezTo>
                      <a:pt x="477" y="2488"/>
                      <a:pt x="941" y="2743"/>
                      <a:pt x="1467" y="2743"/>
                    </a:cubicBezTo>
                    <a:cubicBezTo>
                      <a:pt x="2639" y="2743"/>
                      <a:pt x="4122" y="1476"/>
                      <a:pt x="3366" y="720"/>
                    </a:cubicBezTo>
                    <a:cubicBezTo>
                      <a:pt x="2912" y="266"/>
                      <a:pt x="2220" y="0"/>
                      <a:pt x="1601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6" name="Google Shape;1196;p116"/>
              <p:cNvSpPr/>
              <p:nvPr/>
            </p:nvSpPr>
            <p:spPr>
              <a:xfrm flipH="1" rot="4411677">
                <a:off x="8298828" y="304469"/>
                <a:ext cx="144129" cy="110112"/>
              </a:xfrm>
              <a:custGeom>
                <a:rect b="b" l="l" r="r" t="t"/>
                <a:pathLst>
                  <a:path extrusionOk="0" h="4043" w="5292">
                    <a:moveTo>
                      <a:pt x="2314" y="0"/>
                    </a:moveTo>
                    <a:cubicBezTo>
                      <a:pt x="1456" y="0"/>
                      <a:pt x="683" y="415"/>
                      <a:pt x="429" y="1404"/>
                    </a:cubicBezTo>
                    <a:cubicBezTo>
                      <a:pt x="0" y="3094"/>
                      <a:pt x="1754" y="4043"/>
                      <a:pt x="3273" y="4043"/>
                    </a:cubicBezTo>
                    <a:cubicBezTo>
                      <a:pt x="4340" y="4043"/>
                      <a:pt x="5291" y="3575"/>
                      <a:pt x="5291" y="2568"/>
                    </a:cubicBezTo>
                    <a:cubicBezTo>
                      <a:pt x="5291" y="1076"/>
                      <a:pt x="3693" y="0"/>
                      <a:pt x="2314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7" name="Google Shape;1197;p116"/>
              <p:cNvSpPr/>
              <p:nvPr/>
            </p:nvSpPr>
            <p:spPr>
              <a:xfrm flipH="1" rot="4411677">
                <a:off x="8474155" y="965386"/>
                <a:ext cx="98238" cy="71384"/>
              </a:xfrm>
              <a:custGeom>
                <a:rect b="b" l="l" r="r" t="t"/>
                <a:pathLst>
                  <a:path extrusionOk="0" h="2621" w="3607">
                    <a:moveTo>
                      <a:pt x="1859" y="0"/>
                    </a:moveTo>
                    <a:cubicBezTo>
                      <a:pt x="939" y="0"/>
                      <a:pt x="0" y="435"/>
                      <a:pt x="0" y="1250"/>
                    </a:cubicBezTo>
                    <a:cubicBezTo>
                      <a:pt x="0" y="2180"/>
                      <a:pt x="868" y="2620"/>
                      <a:pt x="1753" y="2620"/>
                    </a:cubicBezTo>
                    <a:cubicBezTo>
                      <a:pt x="2671" y="2620"/>
                      <a:pt x="3607" y="2146"/>
                      <a:pt x="3607" y="1250"/>
                    </a:cubicBezTo>
                    <a:cubicBezTo>
                      <a:pt x="3607" y="401"/>
                      <a:pt x="2742" y="0"/>
                      <a:pt x="1859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8" name="Google Shape;1198;p116"/>
              <p:cNvSpPr/>
              <p:nvPr/>
            </p:nvSpPr>
            <p:spPr>
              <a:xfrm flipH="1" rot="4411677">
                <a:off x="8072404" y="617423"/>
                <a:ext cx="162976" cy="101397"/>
              </a:xfrm>
              <a:custGeom>
                <a:rect b="b" l="l" r="r" t="t"/>
                <a:pathLst>
                  <a:path extrusionOk="0" h="3723" w="5984">
                    <a:moveTo>
                      <a:pt x="2654" y="0"/>
                    </a:moveTo>
                    <a:cubicBezTo>
                      <a:pt x="2416" y="0"/>
                      <a:pt x="2181" y="37"/>
                      <a:pt x="1963" y="114"/>
                    </a:cubicBezTo>
                    <a:cubicBezTo>
                      <a:pt x="1" y="824"/>
                      <a:pt x="1588" y="3723"/>
                      <a:pt x="3256" y="3723"/>
                    </a:cubicBezTo>
                    <a:cubicBezTo>
                      <a:pt x="3625" y="3723"/>
                      <a:pt x="3998" y="3581"/>
                      <a:pt x="4337" y="3241"/>
                    </a:cubicBezTo>
                    <a:cubicBezTo>
                      <a:pt x="5983" y="1595"/>
                      <a:pt x="4234" y="0"/>
                      <a:pt x="265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99" name="Google Shape;1199;p116"/>
              <p:cNvSpPr/>
              <p:nvPr/>
            </p:nvSpPr>
            <p:spPr>
              <a:xfrm flipH="1" rot="4411677">
                <a:off x="7848553" y="234593"/>
                <a:ext cx="116213" cy="79200"/>
              </a:xfrm>
              <a:custGeom>
                <a:rect b="b" l="l" r="r" t="t"/>
                <a:pathLst>
                  <a:path extrusionOk="0" h="2908" w="4267">
                    <a:moveTo>
                      <a:pt x="2350" y="1"/>
                    </a:moveTo>
                    <a:cubicBezTo>
                      <a:pt x="2148" y="1"/>
                      <a:pt x="1926" y="39"/>
                      <a:pt x="1689" y="125"/>
                    </a:cubicBezTo>
                    <a:cubicBezTo>
                      <a:pt x="0" y="721"/>
                      <a:pt x="507" y="2908"/>
                      <a:pt x="1917" y="2908"/>
                    </a:cubicBezTo>
                    <a:cubicBezTo>
                      <a:pt x="2126" y="2908"/>
                      <a:pt x="2356" y="2859"/>
                      <a:pt x="2602" y="2750"/>
                    </a:cubicBezTo>
                    <a:cubicBezTo>
                      <a:pt x="4267" y="2028"/>
                      <a:pt x="3816" y="1"/>
                      <a:pt x="2350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</p:grpSp>
      <p:sp>
        <p:nvSpPr>
          <p:cNvPr id="1200" name="Google Shape;1200;p116"/>
          <p:cNvSpPr/>
          <p:nvPr/>
        </p:nvSpPr>
        <p:spPr>
          <a:xfrm flipH="1">
            <a:off x="4366615" y="1388407"/>
            <a:ext cx="1633781" cy="1500187"/>
          </a:xfrm>
          <a:custGeom>
            <a:rect b="b" l="l" r="r" t="t"/>
            <a:pathLst>
              <a:path extrusionOk="0" h="45364" w="49400">
                <a:moveTo>
                  <a:pt x="14184" y="2711"/>
                </a:moveTo>
                <a:cubicBezTo>
                  <a:pt x="9663" y="5563"/>
                  <a:pt x="2430" y="12657"/>
                  <a:pt x="830" y="17734"/>
                </a:cubicBezTo>
                <a:cubicBezTo>
                  <a:pt x="-770" y="22811"/>
                  <a:pt x="-74" y="28585"/>
                  <a:pt x="4586" y="33175"/>
                </a:cubicBezTo>
                <a:cubicBezTo>
                  <a:pt x="9246" y="37766"/>
                  <a:pt x="21627" y="44929"/>
                  <a:pt x="28791" y="45277"/>
                </a:cubicBezTo>
                <a:cubicBezTo>
                  <a:pt x="35955" y="45625"/>
                  <a:pt x="44649" y="41244"/>
                  <a:pt x="47570" y="35262"/>
                </a:cubicBezTo>
                <a:cubicBezTo>
                  <a:pt x="50491" y="29281"/>
                  <a:pt x="49587" y="15161"/>
                  <a:pt x="46318" y="9388"/>
                </a:cubicBezTo>
                <a:cubicBezTo>
                  <a:pt x="43049" y="3615"/>
                  <a:pt x="33312" y="1737"/>
                  <a:pt x="27956" y="624"/>
                </a:cubicBezTo>
                <a:cubicBezTo>
                  <a:pt x="22600" y="-489"/>
                  <a:pt x="18705" y="-141"/>
                  <a:pt x="14184" y="2711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</p:sp>
      <p:pic>
        <p:nvPicPr>
          <p:cNvPr id="1201" name="Google Shape;1201;p116"/>
          <p:cNvPicPr preferRelativeResize="0"/>
          <p:nvPr/>
        </p:nvPicPr>
        <p:blipFill rotWithShape="1">
          <a:blip r:embed="rId3">
            <a:alphaModFix/>
          </a:blip>
          <a:srcRect b="21352" l="0" r="9214" t="10906"/>
          <a:stretch/>
        </p:blipFill>
        <p:spPr>
          <a:xfrm>
            <a:off x="-52175" y="-33200"/>
            <a:ext cx="4149300" cy="4641900"/>
          </a:xfrm>
          <a:prstGeom prst="flowChartDelay">
            <a:avLst/>
          </a:prstGeom>
          <a:noFill/>
          <a:ln>
            <a:noFill/>
          </a:ln>
        </p:spPr>
      </p:pic>
      <p:sp>
        <p:nvSpPr>
          <p:cNvPr id="1202" name="Google Shape;1202;p116"/>
          <p:cNvSpPr txBox="1"/>
          <p:nvPr>
            <p:ph type="title"/>
          </p:nvPr>
        </p:nvSpPr>
        <p:spPr>
          <a:xfrm>
            <a:off x="4562025" y="3133913"/>
            <a:ext cx="3801600" cy="533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r>
              <a:rPr lang="en"/>
              <a:t> </a:t>
            </a:r>
            <a:r>
              <a:rPr lang="en">
                <a:solidFill>
                  <a:schemeClr val="accent4"/>
                </a:solidFill>
              </a:rPr>
              <a:t>Preprocessing</a:t>
            </a:r>
            <a:endParaRPr>
              <a:solidFill>
                <a:schemeClr val="accent4"/>
              </a:solidFill>
              <a:latin typeface="Nunito"/>
              <a:ea typeface="Nunito"/>
              <a:cs typeface="Nunito"/>
              <a:sym typeface="Nunito"/>
            </a:endParaRPr>
          </a:p>
        </p:txBody>
      </p:sp>
      <p:sp>
        <p:nvSpPr>
          <p:cNvPr id="1203" name="Google Shape;1203;p116"/>
          <p:cNvSpPr txBox="1"/>
          <p:nvPr>
            <p:ph idx="2" type="title"/>
          </p:nvPr>
        </p:nvSpPr>
        <p:spPr>
          <a:xfrm>
            <a:off x="4562025" y="1712375"/>
            <a:ext cx="1134900" cy="6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1204" name="Google Shape;1204;p116"/>
          <p:cNvSpPr/>
          <p:nvPr/>
        </p:nvSpPr>
        <p:spPr>
          <a:xfrm rot="10800000">
            <a:off x="-52177" y="3630128"/>
            <a:ext cx="4709834" cy="1513372"/>
          </a:xfrm>
          <a:custGeom>
            <a:rect b="b" l="l" r="r" t="t"/>
            <a:pathLst>
              <a:path extrusionOk="0" h="86392" w="177445">
                <a:moveTo>
                  <a:pt x="3333" y="0"/>
                </a:moveTo>
                <a:cubicBezTo>
                  <a:pt x="0" y="11458"/>
                  <a:pt x="913" y="27048"/>
                  <a:pt x="12897" y="35242"/>
                </a:cubicBezTo>
                <a:cubicBezTo>
                  <a:pt x="17629" y="38468"/>
                  <a:pt x="23097" y="39621"/>
                  <a:pt x="29059" y="39621"/>
                </a:cubicBezTo>
                <a:cubicBezTo>
                  <a:pt x="42166" y="39621"/>
                  <a:pt x="57661" y="34051"/>
                  <a:pt x="72973" y="32686"/>
                </a:cubicBezTo>
                <a:cubicBezTo>
                  <a:pt x="75145" y="32494"/>
                  <a:pt x="77205" y="32395"/>
                  <a:pt x="79168" y="32395"/>
                </a:cubicBezTo>
                <a:cubicBezTo>
                  <a:pt x="97316" y="32395"/>
                  <a:pt x="107146" y="40836"/>
                  <a:pt x="120267" y="62381"/>
                </a:cubicBezTo>
                <a:cubicBezTo>
                  <a:pt x="129588" y="77663"/>
                  <a:pt x="147227" y="86391"/>
                  <a:pt x="164443" y="86391"/>
                </a:cubicBezTo>
                <a:cubicBezTo>
                  <a:pt x="168853" y="86391"/>
                  <a:pt x="173236" y="85818"/>
                  <a:pt x="177444" y="84636"/>
                </a:cubicBezTo>
                <a:lnTo>
                  <a:pt x="17744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05" name="Google Shape;1205;p116"/>
          <p:cNvCxnSpPr/>
          <p:nvPr/>
        </p:nvCxnSpPr>
        <p:spPr>
          <a:xfrm>
            <a:off x="4657650" y="4010143"/>
            <a:ext cx="3349200" cy="21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06" name="Google Shape;1206;p116"/>
          <p:cNvSpPr/>
          <p:nvPr/>
        </p:nvSpPr>
        <p:spPr>
          <a:xfrm rot="271565">
            <a:off x="6085541" y="122204"/>
            <a:ext cx="3170270" cy="1849255"/>
          </a:xfrm>
          <a:custGeom>
            <a:rect b="b" l="l" r="r" t="t"/>
            <a:pathLst>
              <a:path extrusionOk="0" h="102587" w="175870">
                <a:moveTo>
                  <a:pt x="6586" y="1"/>
                </a:moveTo>
                <a:cubicBezTo>
                  <a:pt x="6410" y="1"/>
                  <a:pt x="6249" y="128"/>
                  <a:pt x="6209" y="306"/>
                </a:cubicBezTo>
                <a:cubicBezTo>
                  <a:pt x="6187" y="398"/>
                  <a:pt x="4429" y="9254"/>
                  <a:pt x="3950" y="19571"/>
                </a:cubicBezTo>
                <a:cubicBezTo>
                  <a:pt x="3311" y="33472"/>
                  <a:pt x="5228" y="43218"/>
                  <a:pt x="9610" y="48582"/>
                </a:cubicBezTo>
                <a:cubicBezTo>
                  <a:pt x="12144" y="51686"/>
                  <a:pt x="15522" y="53261"/>
                  <a:pt x="19631" y="53261"/>
                </a:cubicBezTo>
                <a:cubicBezTo>
                  <a:pt x="30495" y="53261"/>
                  <a:pt x="40424" y="46733"/>
                  <a:pt x="50901" y="39817"/>
                </a:cubicBezTo>
                <a:cubicBezTo>
                  <a:pt x="61885" y="32569"/>
                  <a:pt x="73193" y="25123"/>
                  <a:pt x="86143" y="25123"/>
                </a:cubicBezTo>
                <a:cubicBezTo>
                  <a:pt x="87753" y="25123"/>
                  <a:pt x="89388" y="25238"/>
                  <a:pt x="91051" y="25483"/>
                </a:cubicBezTo>
                <a:cubicBezTo>
                  <a:pt x="101391" y="27035"/>
                  <a:pt x="106664" y="39931"/>
                  <a:pt x="112781" y="54882"/>
                </a:cubicBezTo>
                <a:cubicBezTo>
                  <a:pt x="117711" y="66979"/>
                  <a:pt x="123326" y="80697"/>
                  <a:pt x="132684" y="90192"/>
                </a:cubicBezTo>
                <a:cubicBezTo>
                  <a:pt x="140833" y="98478"/>
                  <a:pt x="150808" y="102586"/>
                  <a:pt x="162996" y="102586"/>
                </a:cubicBezTo>
                <a:cubicBezTo>
                  <a:pt x="166922" y="102586"/>
                  <a:pt x="171122" y="102153"/>
                  <a:pt x="175527" y="101285"/>
                </a:cubicBezTo>
                <a:cubicBezTo>
                  <a:pt x="175733" y="101240"/>
                  <a:pt x="175870" y="101057"/>
                  <a:pt x="175824" y="100852"/>
                </a:cubicBezTo>
                <a:cubicBezTo>
                  <a:pt x="175803" y="100661"/>
                  <a:pt x="175625" y="100530"/>
                  <a:pt x="175435" y="100530"/>
                </a:cubicBezTo>
                <a:cubicBezTo>
                  <a:pt x="175421" y="100530"/>
                  <a:pt x="175406" y="100531"/>
                  <a:pt x="175391" y="100532"/>
                </a:cubicBezTo>
                <a:cubicBezTo>
                  <a:pt x="171017" y="101386"/>
                  <a:pt x="166885" y="101814"/>
                  <a:pt x="162983" y="101814"/>
                </a:cubicBezTo>
                <a:cubicBezTo>
                  <a:pt x="151021" y="101814"/>
                  <a:pt x="141218" y="97791"/>
                  <a:pt x="133232" y="89667"/>
                </a:cubicBezTo>
                <a:cubicBezTo>
                  <a:pt x="123988" y="80263"/>
                  <a:pt x="118396" y="66614"/>
                  <a:pt x="113488" y="54585"/>
                </a:cubicBezTo>
                <a:cubicBezTo>
                  <a:pt x="107280" y="39429"/>
                  <a:pt x="101916" y="26327"/>
                  <a:pt x="91165" y="24729"/>
                </a:cubicBezTo>
                <a:cubicBezTo>
                  <a:pt x="89458" y="24478"/>
                  <a:pt x="87781" y="24359"/>
                  <a:pt x="86131" y="24359"/>
                </a:cubicBezTo>
                <a:cubicBezTo>
                  <a:pt x="72980" y="24359"/>
                  <a:pt x="61564" y="31877"/>
                  <a:pt x="50490" y="39178"/>
                </a:cubicBezTo>
                <a:cubicBezTo>
                  <a:pt x="40105" y="46025"/>
                  <a:pt x="30267" y="52508"/>
                  <a:pt x="19631" y="52508"/>
                </a:cubicBezTo>
                <a:cubicBezTo>
                  <a:pt x="15750" y="52508"/>
                  <a:pt x="12578" y="51024"/>
                  <a:pt x="10204" y="48103"/>
                </a:cubicBezTo>
                <a:cubicBezTo>
                  <a:pt x="1" y="35640"/>
                  <a:pt x="6894" y="809"/>
                  <a:pt x="6963" y="466"/>
                </a:cubicBezTo>
                <a:cubicBezTo>
                  <a:pt x="7008" y="261"/>
                  <a:pt x="6871" y="55"/>
                  <a:pt x="6666" y="10"/>
                </a:cubicBezTo>
                <a:cubicBezTo>
                  <a:pt x="6639" y="4"/>
                  <a:pt x="6612" y="1"/>
                  <a:pt x="65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07" name="Google Shape;1207;p116"/>
          <p:cNvGrpSpPr/>
          <p:nvPr/>
        </p:nvGrpSpPr>
        <p:grpSpPr>
          <a:xfrm>
            <a:off x="271258" y="3562893"/>
            <a:ext cx="1130465" cy="1294452"/>
            <a:chOff x="7852208" y="207243"/>
            <a:chExt cx="1130465" cy="1294452"/>
          </a:xfrm>
        </p:grpSpPr>
        <p:sp>
          <p:nvSpPr>
            <p:cNvPr id="1208" name="Google Shape;1208;p116"/>
            <p:cNvSpPr/>
            <p:nvPr/>
          </p:nvSpPr>
          <p:spPr>
            <a:xfrm flipH="1" rot="4411677">
              <a:off x="8651511" y="1388008"/>
              <a:ext cx="120707" cy="86962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9" name="Google Shape;1209;p116"/>
            <p:cNvSpPr/>
            <p:nvPr/>
          </p:nvSpPr>
          <p:spPr>
            <a:xfrm flipH="1" rot="4411677">
              <a:off x="8865502" y="1014328"/>
              <a:ext cx="112536" cy="93744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0" name="Google Shape;1210;p116"/>
            <p:cNvSpPr/>
            <p:nvPr/>
          </p:nvSpPr>
          <p:spPr>
            <a:xfrm flipH="1" rot="4411677">
              <a:off x="8730576" y="436004"/>
              <a:ext cx="112291" cy="74734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1" name="Google Shape;1211;p116"/>
            <p:cNvSpPr/>
            <p:nvPr/>
          </p:nvSpPr>
          <p:spPr>
            <a:xfrm flipH="1" rot="4411677">
              <a:off x="8298828" y="304469"/>
              <a:ext cx="144129" cy="110112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2" name="Google Shape;1212;p116"/>
            <p:cNvSpPr/>
            <p:nvPr/>
          </p:nvSpPr>
          <p:spPr>
            <a:xfrm flipH="1" rot="4411677">
              <a:off x="8474155" y="965386"/>
              <a:ext cx="98238" cy="71384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3" name="Google Shape;1213;p116"/>
            <p:cNvSpPr/>
            <p:nvPr/>
          </p:nvSpPr>
          <p:spPr>
            <a:xfrm flipH="1" rot="4411677">
              <a:off x="8072404" y="617423"/>
              <a:ext cx="162976" cy="101397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4" name="Google Shape;1214;p116"/>
            <p:cNvSpPr/>
            <p:nvPr/>
          </p:nvSpPr>
          <p:spPr>
            <a:xfrm flipH="1" rot="4411677">
              <a:off x="7848553" y="234593"/>
              <a:ext cx="116213" cy="79200"/>
            </a:xfrm>
            <a:custGeom>
              <a:rect b="b" l="l" r="r" t="t"/>
              <a:pathLst>
                <a:path extrusionOk="0" h="2908" w="4267">
                  <a:moveTo>
                    <a:pt x="2350" y="1"/>
                  </a:moveTo>
                  <a:cubicBezTo>
                    <a:pt x="2148" y="1"/>
                    <a:pt x="1926" y="39"/>
                    <a:pt x="1689" y="125"/>
                  </a:cubicBezTo>
                  <a:cubicBezTo>
                    <a:pt x="0" y="721"/>
                    <a:pt x="507" y="2908"/>
                    <a:pt x="1917" y="2908"/>
                  </a:cubicBezTo>
                  <a:cubicBezTo>
                    <a:pt x="2126" y="2908"/>
                    <a:pt x="2356" y="2859"/>
                    <a:pt x="2602" y="2750"/>
                  </a:cubicBezTo>
                  <a:cubicBezTo>
                    <a:pt x="4267" y="2028"/>
                    <a:pt x="3816" y="1"/>
                    <a:pt x="23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9" name="Google Shape;1219;p117"/>
          <p:cNvGrpSpPr/>
          <p:nvPr/>
        </p:nvGrpSpPr>
        <p:grpSpPr>
          <a:xfrm flipH="1">
            <a:off x="4189372" y="859603"/>
            <a:ext cx="5286995" cy="4340789"/>
            <a:chOff x="4367433" y="916375"/>
            <a:chExt cx="4072558" cy="4283391"/>
          </a:xfrm>
        </p:grpSpPr>
        <p:sp>
          <p:nvSpPr>
            <p:cNvPr id="1220" name="Google Shape;1220;p117"/>
            <p:cNvSpPr/>
            <p:nvPr/>
          </p:nvSpPr>
          <p:spPr>
            <a:xfrm flipH="1" rot="5060848">
              <a:off x="4700068" y="1452938"/>
              <a:ext cx="3613644" cy="3176412"/>
            </a:xfrm>
            <a:custGeom>
              <a:rect b="b" l="l" r="r" t="t"/>
              <a:pathLst>
                <a:path extrusionOk="0" h="45364" w="4940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21" name="Google Shape;1221;p117"/>
            <p:cNvSpPr/>
            <p:nvPr/>
          </p:nvSpPr>
          <p:spPr>
            <a:xfrm flipH="1" rot="6262253">
              <a:off x="4613891" y="1414603"/>
              <a:ext cx="3579642" cy="3286936"/>
            </a:xfrm>
            <a:custGeom>
              <a:rect b="b" l="l" r="r" t="t"/>
              <a:pathLst>
                <a:path extrusionOk="0" h="45364" w="4940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solidFill>
              <a:srgbClr val="CDD7B6">
                <a:alpha val="23770"/>
              </a:srgbClr>
            </a:solidFill>
            <a:ln>
              <a:noFill/>
            </a:ln>
          </p:spPr>
        </p:sp>
      </p:grpSp>
      <p:grpSp>
        <p:nvGrpSpPr>
          <p:cNvPr id="1222" name="Google Shape;1222;p117"/>
          <p:cNvGrpSpPr/>
          <p:nvPr/>
        </p:nvGrpSpPr>
        <p:grpSpPr>
          <a:xfrm flipH="1">
            <a:off x="228597" y="859603"/>
            <a:ext cx="5286995" cy="4340789"/>
            <a:chOff x="4367433" y="916375"/>
            <a:chExt cx="4072558" cy="4283391"/>
          </a:xfrm>
        </p:grpSpPr>
        <p:sp>
          <p:nvSpPr>
            <p:cNvPr id="1223" name="Google Shape;1223;p117"/>
            <p:cNvSpPr/>
            <p:nvPr/>
          </p:nvSpPr>
          <p:spPr>
            <a:xfrm flipH="1" rot="5060848">
              <a:off x="4700068" y="1452938"/>
              <a:ext cx="3613644" cy="3176412"/>
            </a:xfrm>
            <a:custGeom>
              <a:rect b="b" l="l" r="r" t="t"/>
              <a:pathLst>
                <a:path extrusionOk="0" h="45364" w="4940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224" name="Google Shape;1224;p117"/>
            <p:cNvSpPr/>
            <p:nvPr/>
          </p:nvSpPr>
          <p:spPr>
            <a:xfrm flipH="1" rot="6262253">
              <a:off x="4613891" y="1414603"/>
              <a:ext cx="3579642" cy="3286936"/>
            </a:xfrm>
            <a:custGeom>
              <a:rect b="b" l="l" r="r" t="t"/>
              <a:pathLst>
                <a:path extrusionOk="0" h="45364" w="4940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solidFill>
              <a:srgbClr val="CDD7B6">
                <a:alpha val="23770"/>
              </a:srgbClr>
            </a:solidFill>
            <a:ln>
              <a:noFill/>
            </a:ln>
          </p:spPr>
        </p:sp>
      </p:grpSp>
      <p:sp>
        <p:nvSpPr>
          <p:cNvPr id="1225" name="Google Shape;1225;p117"/>
          <p:cNvSpPr txBox="1"/>
          <p:nvPr>
            <p:ph type="title"/>
          </p:nvPr>
        </p:nvSpPr>
        <p:spPr>
          <a:xfrm>
            <a:off x="720000" y="5394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 &amp; </a:t>
            </a:r>
            <a:r>
              <a:rPr lang="en">
                <a:solidFill>
                  <a:schemeClr val="accent1"/>
                </a:solidFill>
              </a:rPr>
              <a:t>Yield Curve Analysis</a:t>
            </a:r>
            <a:r>
              <a:rPr lang="en">
                <a:solidFill>
                  <a:schemeClr val="accent1"/>
                </a:solidFill>
              </a:rPr>
              <a:t> 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226" name="Google Shape;1226;p117"/>
          <p:cNvSpPr txBox="1"/>
          <p:nvPr>
            <p:ph idx="1" type="body"/>
          </p:nvPr>
        </p:nvSpPr>
        <p:spPr>
          <a:xfrm>
            <a:off x="1058325" y="2280450"/>
            <a:ext cx="3042600" cy="153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30-year dataset sourced from FRED (Federal Reserve Economic Data)</a:t>
            </a:r>
            <a:endParaRPr/>
          </a:p>
          <a:p>
            <a:pPr indent="-3048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Completed yield curve for discrete years via </a:t>
            </a:r>
            <a:r>
              <a:rPr b="1" lang="en"/>
              <a:t>Cubic Spline interpolation</a:t>
            </a:r>
            <a:endParaRPr b="1"/>
          </a:p>
        </p:txBody>
      </p:sp>
      <p:sp>
        <p:nvSpPr>
          <p:cNvPr id="1227" name="Google Shape;1227;p117"/>
          <p:cNvSpPr txBox="1"/>
          <p:nvPr>
            <p:ph idx="2" type="body"/>
          </p:nvPr>
        </p:nvSpPr>
        <p:spPr>
          <a:xfrm>
            <a:off x="5043075" y="2280450"/>
            <a:ext cx="3042600" cy="1696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13359" lvl="0" marL="3657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Yield to Maturity (YTM) for Treasury Bond Yields from FRED</a:t>
            </a:r>
            <a:endParaRPr/>
          </a:p>
          <a:p>
            <a:pPr indent="-213359" lvl="0" marL="36576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Model parameters fitting using the Maximum Likelihood Estimation (MLE) approach (discussed later)</a:t>
            </a:r>
            <a:endParaRPr/>
          </a:p>
        </p:txBody>
      </p:sp>
      <p:cxnSp>
        <p:nvCxnSpPr>
          <p:cNvPr id="1228" name="Google Shape;1228;p117"/>
          <p:cNvCxnSpPr/>
          <p:nvPr/>
        </p:nvCxnSpPr>
        <p:spPr>
          <a:xfrm flipH="1" rot="10800000">
            <a:off x="4109500" y="963450"/>
            <a:ext cx="3764700" cy="87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29" name="Google Shape;1229;p117"/>
          <p:cNvSpPr/>
          <p:nvPr/>
        </p:nvSpPr>
        <p:spPr>
          <a:xfrm rot="-3421462">
            <a:off x="-1284673" y="-16637"/>
            <a:ext cx="3393597" cy="1979524"/>
          </a:xfrm>
          <a:custGeom>
            <a:rect b="b" l="l" r="r" t="t"/>
            <a:pathLst>
              <a:path extrusionOk="0" h="102587" w="175870">
                <a:moveTo>
                  <a:pt x="6586" y="1"/>
                </a:moveTo>
                <a:cubicBezTo>
                  <a:pt x="6410" y="1"/>
                  <a:pt x="6249" y="128"/>
                  <a:pt x="6209" y="306"/>
                </a:cubicBezTo>
                <a:cubicBezTo>
                  <a:pt x="6187" y="398"/>
                  <a:pt x="4429" y="9254"/>
                  <a:pt x="3950" y="19571"/>
                </a:cubicBezTo>
                <a:cubicBezTo>
                  <a:pt x="3311" y="33472"/>
                  <a:pt x="5228" y="43218"/>
                  <a:pt x="9610" y="48582"/>
                </a:cubicBezTo>
                <a:cubicBezTo>
                  <a:pt x="12144" y="51686"/>
                  <a:pt x="15522" y="53261"/>
                  <a:pt x="19631" y="53261"/>
                </a:cubicBezTo>
                <a:cubicBezTo>
                  <a:pt x="30495" y="53261"/>
                  <a:pt x="40424" y="46733"/>
                  <a:pt x="50901" y="39817"/>
                </a:cubicBezTo>
                <a:cubicBezTo>
                  <a:pt x="61885" y="32569"/>
                  <a:pt x="73193" y="25123"/>
                  <a:pt x="86143" y="25123"/>
                </a:cubicBezTo>
                <a:cubicBezTo>
                  <a:pt x="87753" y="25123"/>
                  <a:pt x="89388" y="25238"/>
                  <a:pt x="91051" y="25483"/>
                </a:cubicBezTo>
                <a:cubicBezTo>
                  <a:pt x="101391" y="27035"/>
                  <a:pt x="106664" y="39931"/>
                  <a:pt x="112781" y="54882"/>
                </a:cubicBezTo>
                <a:cubicBezTo>
                  <a:pt x="117711" y="66979"/>
                  <a:pt x="123326" y="80697"/>
                  <a:pt x="132684" y="90192"/>
                </a:cubicBezTo>
                <a:cubicBezTo>
                  <a:pt x="140833" y="98478"/>
                  <a:pt x="150808" y="102586"/>
                  <a:pt x="162996" y="102586"/>
                </a:cubicBezTo>
                <a:cubicBezTo>
                  <a:pt x="166922" y="102586"/>
                  <a:pt x="171122" y="102153"/>
                  <a:pt x="175527" y="101285"/>
                </a:cubicBezTo>
                <a:cubicBezTo>
                  <a:pt x="175733" y="101240"/>
                  <a:pt x="175870" y="101057"/>
                  <a:pt x="175824" y="100852"/>
                </a:cubicBezTo>
                <a:cubicBezTo>
                  <a:pt x="175803" y="100661"/>
                  <a:pt x="175625" y="100530"/>
                  <a:pt x="175435" y="100530"/>
                </a:cubicBezTo>
                <a:cubicBezTo>
                  <a:pt x="175421" y="100530"/>
                  <a:pt x="175406" y="100531"/>
                  <a:pt x="175391" y="100532"/>
                </a:cubicBezTo>
                <a:cubicBezTo>
                  <a:pt x="171017" y="101386"/>
                  <a:pt x="166885" y="101814"/>
                  <a:pt x="162983" y="101814"/>
                </a:cubicBezTo>
                <a:cubicBezTo>
                  <a:pt x="151021" y="101814"/>
                  <a:pt x="141218" y="97791"/>
                  <a:pt x="133232" y="89667"/>
                </a:cubicBezTo>
                <a:cubicBezTo>
                  <a:pt x="123988" y="80263"/>
                  <a:pt x="118396" y="66614"/>
                  <a:pt x="113488" y="54585"/>
                </a:cubicBezTo>
                <a:cubicBezTo>
                  <a:pt x="107280" y="39429"/>
                  <a:pt x="101916" y="26327"/>
                  <a:pt x="91165" y="24729"/>
                </a:cubicBezTo>
                <a:cubicBezTo>
                  <a:pt x="89458" y="24478"/>
                  <a:pt x="87781" y="24359"/>
                  <a:pt x="86131" y="24359"/>
                </a:cubicBezTo>
                <a:cubicBezTo>
                  <a:pt x="72980" y="24359"/>
                  <a:pt x="61564" y="31877"/>
                  <a:pt x="50490" y="39178"/>
                </a:cubicBezTo>
                <a:cubicBezTo>
                  <a:pt x="40105" y="46025"/>
                  <a:pt x="30267" y="52508"/>
                  <a:pt x="19631" y="52508"/>
                </a:cubicBezTo>
                <a:cubicBezTo>
                  <a:pt x="15750" y="52508"/>
                  <a:pt x="12578" y="51024"/>
                  <a:pt x="10204" y="48103"/>
                </a:cubicBezTo>
                <a:cubicBezTo>
                  <a:pt x="1" y="35640"/>
                  <a:pt x="6894" y="809"/>
                  <a:pt x="6963" y="466"/>
                </a:cubicBezTo>
                <a:cubicBezTo>
                  <a:pt x="7008" y="261"/>
                  <a:pt x="6871" y="55"/>
                  <a:pt x="6666" y="10"/>
                </a:cubicBezTo>
                <a:cubicBezTo>
                  <a:pt x="6639" y="4"/>
                  <a:pt x="6612" y="1"/>
                  <a:pt x="65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30" name="Google Shape;1230;p117"/>
          <p:cNvGrpSpPr/>
          <p:nvPr/>
        </p:nvGrpSpPr>
        <p:grpSpPr>
          <a:xfrm flipH="1" rot="500337">
            <a:off x="436760" y="1024169"/>
            <a:ext cx="916663" cy="1049636"/>
            <a:chOff x="7852208" y="207243"/>
            <a:chExt cx="1130465" cy="1294452"/>
          </a:xfrm>
        </p:grpSpPr>
        <p:sp>
          <p:nvSpPr>
            <p:cNvPr id="1231" name="Google Shape;1231;p117"/>
            <p:cNvSpPr/>
            <p:nvPr/>
          </p:nvSpPr>
          <p:spPr>
            <a:xfrm flipH="1" rot="4411677">
              <a:off x="8651511" y="1388008"/>
              <a:ext cx="120707" cy="86962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117"/>
            <p:cNvSpPr/>
            <p:nvPr/>
          </p:nvSpPr>
          <p:spPr>
            <a:xfrm flipH="1" rot="4411677">
              <a:off x="8865502" y="1014328"/>
              <a:ext cx="112536" cy="93744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117"/>
            <p:cNvSpPr/>
            <p:nvPr/>
          </p:nvSpPr>
          <p:spPr>
            <a:xfrm flipH="1" rot="4411677">
              <a:off x="8730576" y="436004"/>
              <a:ext cx="112291" cy="74734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4" name="Google Shape;1234;p117"/>
            <p:cNvSpPr/>
            <p:nvPr/>
          </p:nvSpPr>
          <p:spPr>
            <a:xfrm flipH="1" rot="4411677">
              <a:off x="8298828" y="304469"/>
              <a:ext cx="144129" cy="110112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5" name="Google Shape;1235;p117"/>
            <p:cNvSpPr/>
            <p:nvPr/>
          </p:nvSpPr>
          <p:spPr>
            <a:xfrm flipH="1" rot="4411677">
              <a:off x="8474155" y="965386"/>
              <a:ext cx="98238" cy="71384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6" name="Google Shape;1236;p117"/>
            <p:cNvSpPr/>
            <p:nvPr/>
          </p:nvSpPr>
          <p:spPr>
            <a:xfrm flipH="1" rot="4411677">
              <a:off x="8072404" y="617423"/>
              <a:ext cx="162976" cy="101397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7" name="Google Shape;1237;p117"/>
            <p:cNvSpPr/>
            <p:nvPr/>
          </p:nvSpPr>
          <p:spPr>
            <a:xfrm flipH="1" rot="4411677">
              <a:off x="7848553" y="234593"/>
              <a:ext cx="116213" cy="79200"/>
            </a:xfrm>
            <a:custGeom>
              <a:rect b="b" l="l" r="r" t="t"/>
              <a:pathLst>
                <a:path extrusionOk="0" h="2908" w="4267">
                  <a:moveTo>
                    <a:pt x="2350" y="1"/>
                  </a:moveTo>
                  <a:cubicBezTo>
                    <a:pt x="2148" y="1"/>
                    <a:pt x="1926" y="39"/>
                    <a:pt x="1689" y="125"/>
                  </a:cubicBezTo>
                  <a:cubicBezTo>
                    <a:pt x="0" y="721"/>
                    <a:pt x="507" y="2908"/>
                    <a:pt x="1917" y="2908"/>
                  </a:cubicBezTo>
                  <a:cubicBezTo>
                    <a:pt x="2126" y="2908"/>
                    <a:pt x="2356" y="2859"/>
                    <a:pt x="2602" y="2750"/>
                  </a:cubicBezTo>
                  <a:cubicBezTo>
                    <a:pt x="4267" y="2028"/>
                    <a:pt x="3816" y="1"/>
                    <a:pt x="23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8" name="Google Shape;1238;p117"/>
          <p:cNvGrpSpPr/>
          <p:nvPr/>
        </p:nvGrpSpPr>
        <p:grpSpPr>
          <a:xfrm flipH="1" rot="10571371">
            <a:off x="7809185" y="3843939"/>
            <a:ext cx="840323" cy="962222"/>
            <a:chOff x="7852208" y="207243"/>
            <a:chExt cx="1130465" cy="1294452"/>
          </a:xfrm>
        </p:grpSpPr>
        <p:sp>
          <p:nvSpPr>
            <p:cNvPr id="1239" name="Google Shape;1239;p117"/>
            <p:cNvSpPr/>
            <p:nvPr/>
          </p:nvSpPr>
          <p:spPr>
            <a:xfrm flipH="1" rot="4411677">
              <a:off x="8651511" y="1388008"/>
              <a:ext cx="120707" cy="86962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0" name="Google Shape;1240;p117"/>
            <p:cNvSpPr/>
            <p:nvPr/>
          </p:nvSpPr>
          <p:spPr>
            <a:xfrm flipH="1" rot="4411677">
              <a:off x="8865502" y="1014328"/>
              <a:ext cx="112536" cy="93744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1" name="Google Shape;1241;p117"/>
            <p:cNvSpPr/>
            <p:nvPr/>
          </p:nvSpPr>
          <p:spPr>
            <a:xfrm flipH="1" rot="4411677">
              <a:off x="8730576" y="436004"/>
              <a:ext cx="112291" cy="74734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2" name="Google Shape;1242;p117"/>
            <p:cNvSpPr/>
            <p:nvPr/>
          </p:nvSpPr>
          <p:spPr>
            <a:xfrm flipH="1" rot="4411677">
              <a:off x="8298828" y="304469"/>
              <a:ext cx="144129" cy="110112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3" name="Google Shape;1243;p117"/>
            <p:cNvSpPr/>
            <p:nvPr/>
          </p:nvSpPr>
          <p:spPr>
            <a:xfrm flipH="1" rot="4411677">
              <a:off x="8474155" y="965386"/>
              <a:ext cx="98238" cy="71384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117"/>
            <p:cNvSpPr/>
            <p:nvPr/>
          </p:nvSpPr>
          <p:spPr>
            <a:xfrm flipH="1" rot="4411677">
              <a:off x="8072404" y="617423"/>
              <a:ext cx="162976" cy="101397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117"/>
            <p:cNvSpPr/>
            <p:nvPr/>
          </p:nvSpPr>
          <p:spPr>
            <a:xfrm flipH="1" rot="4411677">
              <a:off x="7848553" y="234593"/>
              <a:ext cx="116213" cy="79200"/>
            </a:xfrm>
            <a:custGeom>
              <a:rect b="b" l="l" r="r" t="t"/>
              <a:pathLst>
                <a:path extrusionOk="0" h="2908" w="4267">
                  <a:moveTo>
                    <a:pt x="2350" y="1"/>
                  </a:moveTo>
                  <a:cubicBezTo>
                    <a:pt x="2148" y="1"/>
                    <a:pt x="1926" y="39"/>
                    <a:pt x="1689" y="125"/>
                  </a:cubicBezTo>
                  <a:cubicBezTo>
                    <a:pt x="0" y="721"/>
                    <a:pt x="507" y="2908"/>
                    <a:pt x="1917" y="2908"/>
                  </a:cubicBezTo>
                  <a:cubicBezTo>
                    <a:pt x="2126" y="2908"/>
                    <a:pt x="2356" y="2859"/>
                    <a:pt x="2602" y="2750"/>
                  </a:cubicBezTo>
                  <a:cubicBezTo>
                    <a:pt x="4267" y="2028"/>
                    <a:pt x="3816" y="1"/>
                    <a:pt x="23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46" name="Google Shape;1246;p117"/>
          <p:cNvSpPr txBox="1"/>
          <p:nvPr>
            <p:ph idx="3" type="subTitle"/>
          </p:nvPr>
        </p:nvSpPr>
        <p:spPr>
          <a:xfrm>
            <a:off x="1058325" y="1692900"/>
            <a:ext cx="3431100" cy="662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/>
              <a:t>US Treasury Zero-Coupon Yield Curve:</a:t>
            </a:r>
            <a:endParaRPr sz="1900"/>
          </a:p>
        </p:txBody>
      </p:sp>
      <p:sp>
        <p:nvSpPr>
          <p:cNvPr id="1247" name="Google Shape;1247;p117"/>
          <p:cNvSpPr txBox="1"/>
          <p:nvPr>
            <p:ph idx="4" type="subTitle"/>
          </p:nvPr>
        </p:nvSpPr>
        <p:spPr>
          <a:xfrm>
            <a:off x="5043075" y="1692900"/>
            <a:ext cx="3431100" cy="5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900"/>
              <a:t>Additional Yield Measures:</a:t>
            </a:r>
            <a:endParaRPr sz="1900"/>
          </a:p>
        </p:txBody>
      </p:sp>
      <p:pic>
        <p:nvPicPr>
          <p:cNvPr id="1248" name="Google Shape;1248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37312" y="3847691"/>
            <a:ext cx="4191124" cy="13527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2" name="Shape 1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3" name="Google Shape;1253;p118"/>
          <p:cNvPicPr preferRelativeResize="0"/>
          <p:nvPr/>
        </p:nvPicPr>
        <p:blipFill rotWithShape="1">
          <a:blip r:embed="rId3">
            <a:alphaModFix/>
          </a:blip>
          <a:srcRect b="12366" l="0" r="0" t="12366"/>
          <a:stretch/>
        </p:blipFill>
        <p:spPr>
          <a:xfrm>
            <a:off x="4861675" y="311175"/>
            <a:ext cx="4282200" cy="4832400"/>
          </a:xfrm>
          <a:prstGeom prst="round2SameRect">
            <a:avLst>
              <a:gd fmla="val 50000" name="adj1"/>
              <a:gd fmla="val 0" name="adj2"/>
            </a:avLst>
          </a:prstGeom>
          <a:noFill/>
          <a:ln>
            <a:noFill/>
          </a:ln>
        </p:spPr>
      </p:pic>
      <p:grpSp>
        <p:nvGrpSpPr>
          <p:cNvPr id="1254" name="Google Shape;1254;p118"/>
          <p:cNvGrpSpPr/>
          <p:nvPr/>
        </p:nvGrpSpPr>
        <p:grpSpPr>
          <a:xfrm>
            <a:off x="1484854" y="468958"/>
            <a:ext cx="2407031" cy="2231440"/>
            <a:chOff x="1484854" y="468958"/>
            <a:chExt cx="2407031" cy="2231440"/>
          </a:xfrm>
        </p:grpSpPr>
        <p:sp>
          <p:nvSpPr>
            <p:cNvPr id="1255" name="Google Shape;1255;p118"/>
            <p:cNvSpPr/>
            <p:nvPr/>
          </p:nvSpPr>
          <p:spPr>
            <a:xfrm flipH="1" rot="204387">
              <a:off x="1545210" y="535028"/>
              <a:ext cx="2286320" cy="2099300"/>
            </a:xfrm>
            <a:custGeom>
              <a:rect b="b" l="l" r="r" t="t"/>
              <a:pathLst>
                <a:path extrusionOk="0" h="45364" w="4940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solidFill>
              <a:srgbClr val="CDD7B6">
                <a:alpha val="23770"/>
              </a:srgbClr>
            </a:solidFill>
            <a:ln>
              <a:noFill/>
            </a:ln>
          </p:spPr>
        </p:sp>
        <p:sp>
          <p:nvSpPr>
            <p:cNvPr id="1256" name="Google Shape;1256;p118"/>
            <p:cNvSpPr/>
            <p:nvPr/>
          </p:nvSpPr>
          <p:spPr>
            <a:xfrm flipH="1" rot="204472">
              <a:off x="1539980" y="644838"/>
              <a:ext cx="2056825" cy="1888555"/>
            </a:xfrm>
            <a:custGeom>
              <a:rect b="b" l="l" r="r" t="t"/>
              <a:pathLst>
                <a:path extrusionOk="0" h="45364" w="4940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257" name="Google Shape;1257;p118"/>
          <p:cNvGrpSpPr/>
          <p:nvPr/>
        </p:nvGrpSpPr>
        <p:grpSpPr>
          <a:xfrm flipH="1" rot="6139466">
            <a:off x="3317620" y="305375"/>
            <a:ext cx="917836" cy="1050979"/>
            <a:chOff x="7852208" y="207243"/>
            <a:chExt cx="1130465" cy="1294452"/>
          </a:xfrm>
        </p:grpSpPr>
        <p:sp>
          <p:nvSpPr>
            <p:cNvPr id="1258" name="Google Shape;1258;p118"/>
            <p:cNvSpPr/>
            <p:nvPr/>
          </p:nvSpPr>
          <p:spPr>
            <a:xfrm flipH="1" rot="4411677">
              <a:off x="8651511" y="1388008"/>
              <a:ext cx="120707" cy="86962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9" name="Google Shape;1259;p118"/>
            <p:cNvSpPr/>
            <p:nvPr/>
          </p:nvSpPr>
          <p:spPr>
            <a:xfrm flipH="1" rot="4411677">
              <a:off x="8865502" y="1014328"/>
              <a:ext cx="112536" cy="93744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0" name="Google Shape;1260;p118"/>
            <p:cNvSpPr/>
            <p:nvPr/>
          </p:nvSpPr>
          <p:spPr>
            <a:xfrm flipH="1" rot="4411677">
              <a:off x="8730576" y="436004"/>
              <a:ext cx="112291" cy="74734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1" name="Google Shape;1261;p118"/>
            <p:cNvSpPr/>
            <p:nvPr/>
          </p:nvSpPr>
          <p:spPr>
            <a:xfrm flipH="1" rot="4411677">
              <a:off x="8298828" y="304469"/>
              <a:ext cx="144129" cy="110112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2" name="Google Shape;1262;p118"/>
            <p:cNvSpPr/>
            <p:nvPr/>
          </p:nvSpPr>
          <p:spPr>
            <a:xfrm flipH="1" rot="4411677">
              <a:off x="8474155" y="965386"/>
              <a:ext cx="98238" cy="71384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3" name="Google Shape;1263;p118"/>
            <p:cNvSpPr/>
            <p:nvPr/>
          </p:nvSpPr>
          <p:spPr>
            <a:xfrm flipH="1" rot="4411677">
              <a:off x="8072404" y="617423"/>
              <a:ext cx="162976" cy="101397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4" name="Google Shape;1264;p118"/>
            <p:cNvSpPr/>
            <p:nvPr/>
          </p:nvSpPr>
          <p:spPr>
            <a:xfrm flipH="1" rot="4411677">
              <a:off x="7848553" y="234593"/>
              <a:ext cx="116213" cy="79200"/>
            </a:xfrm>
            <a:custGeom>
              <a:rect b="b" l="l" r="r" t="t"/>
              <a:pathLst>
                <a:path extrusionOk="0" h="2908" w="4267">
                  <a:moveTo>
                    <a:pt x="2350" y="1"/>
                  </a:moveTo>
                  <a:cubicBezTo>
                    <a:pt x="2148" y="1"/>
                    <a:pt x="1926" y="39"/>
                    <a:pt x="1689" y="125"/>
                  </a:cubicBezTo>
                  <a:cubicBezTo>
                    <a:pt x="0" y="721"/>
                    <a:pt x="507" y="2908"/>
                    <a:pt x="1917" y="2908"/>
                  </a:cubicBezTo>
                  <a:cubicBezTo>
                    <a:pt x="2126" y="2908"/>
                    <a:pt x="2356" y="2859"/>
                    <a:pt x="2602" y="2750"/>
                  </a:cubicBezTo>
                  <a:cubicBezTo>
                    <a:pt x="4267" y="2028"/>
                    <a:pt x="3816" y="1"/>
                    <a:pt x="23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5" name="Google Shape;1265;p118"/>
          <p:cNvSpPr txBox="1"/>
          <p:nvPr>
            <p:ph type="title"/>
          </p:nvPr>
        </p:nvSpPr>
        <p:spPr>
          <a:xfrm flipH="1">
            <a:off x="709650" y="2781625"/>
            <a:ext cx="3701400" cy="12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Extended CIR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Model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6" name="Google Shape;1266;p118"/>
          <p:cNvSpPr txBox="1"/>
          <p:nvPr>
            <p:ph idx="2" type="title"/>
          </p:nvPr>
        </p:nvSpPr>
        <p:spPr>
          <a:xfrm flipH="1">
            <a:off x="1893150" y="1253875"/>
            <a:ext cx="1334400" cy="6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267" name="Google Shape;1267;p118"/>
          <p:cNvSpPr txBox="1"/>
          <p:nvPr>
            <p:ph idx="1" type="subTitle"/>
          </p:nvPr>
        </p:nvSpPr>
        <p:spPr>
          <a:xfrm flipH="1">
            <a:off x="709650" y="4210400"/>
            <a:ext cx="37014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268" name="Google Shape;1268;p118"/>
          <p:cNvCxnSpPr/>
          <p:nvPr/>
        </p:nvCxnSpPr>
        <p:spPr>
          <a:xfrm rot="10800000">
            <a:off x="967700" y="3409825"/>
            <a:ext cx="3168300" cy="15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269" name="Google Shape;1269;p118"/>
          <p:cNvPicPr preferRelativeResize="0"/>
          <p:nvPr/>
        </p:nvPicPr>
        <p:blipFill rotWithShape="1">
          <a:blip r:embed="rId4">
            <a:alphaModFix/>
          </a:blip>
          <a:srcRect b="21352" l="0" r="9214" t="10906"/>
          <a:stretch/>
        </p:blipFill>
        <p:spPr>
          <a:xfrm>
            <a:off x="4861675" y="311175"/>
            <a:ext cx="4149300" cy="4832400"/>
          </a:xfrm>
          <a:prstGeom prst="flowChartDelay">
            <a:avLst/>
          </a:prstGeom>
          <a:noFill/>
          <a:ln>
            <a:noFill/>
          </a:ln>
        </p:spPr>
      </p:pic>
      <p:sp>
        <p:nvSpPr>
          <p:cNvPr id="1270" name="Google Shape;1270;p118"/>
          <p:cNvSpPr/>
          <p:nvPr/>
        </p:nvSpPr>
        <p:spPr>
          <a:xfrm rot="-3421475">
            <a:off x="-637178" y="-169894"/>
            <a:ext cx="2942857" cy="1716603"/>
          </a:xfrm>
          <a:custGeom>
            <a:rect b="b" l="l" r="r" t="t"/>
            <a:pathLst>
              <a:path extrusionOk="0" h="102587" w="175870">
                <a:moveTo>
                  <a:pt x="6586" y="1"/>
                </a:moveTo>
                <a:cubicBezTo>
                  <a:pt x="6410" y="1"/>
                  <a:pt x="6249" y="128"/>
                  <a:pt x="6209" y="306"/>
                </a:cubicBezTo>
                <a:cubicBezTo>
                  <a:pt x="6187" y="398"/>
                  <a:pt x="4429" y="9254"/>
                  <a:pt x="3950" y="19571"/>
                </a:cubicBezTo>
                <a:cubicBezTo>
                  <a:pt x="3311" y="33472"/>
                  <a:pt x="5228" y="43218"/>
                  <a:pt x="9610" y="48582"/>
                </a:cubicBezTo>
                <a:cubicBezTo>
                  <a:pt x="12144" y="51686"/>
                  <a:pt x="15522" y="53261"/>
                  <a:pt x="19631" y="53261"/>
                </a:cubicBezTo>
                <a:cubicBezTo>
                  <a:pt x="30495" y="53261"/>
                  <a:pt x="40424" y="46733"/>
                  <a:pt x="50901" y="39817"/>
                </a:cubicBezTo>
                <a:cubicBezTo>
                  <a:pt x="61885" y="32569"/>
                  <a:pt x="73193" y="25123"/>
                  <a:pt x="86143" y="25123"/>
                </a:cubicBezTo>
                <a:cubicBezTo>
                  <a:pt x="87753" y="25123"/>
                  <a:pt x="89388" y="25238"/>
                  <a:pt x="91051" y="25483"/>
                </a:cubicBezTo>
                <a:cubicBezTo>
                  <a:pt x="101391" y="27035"/>
                  <a:pt x="106664" y="39931"/>
                  <a:pt x="112781" y="54882"/>
                </a:cubicBezTo>
                <a:cubicBezTo>
                  <a:pt x="117711" y="66979"/>
                  <a:pt x="123326" y="80697"/>
                  <a:pt x="132684" y="90192"/>
                </a:cubicBezTo>
                <a:cubicBezTo>
                  <a:pt x="140833" y="98478"/>
                  <a:pt x="150808" y="102586"/>
                  <a:pt x="162996" y="102586"/>
                </a:cubicBezTo>
                <a:cubicBezTo>
                  <a:pt x="166922" y="102586"/>
                  <a:pt x="171122" y="102153"/>
                  <a:pt x="175527" y="101285"/>
                </a:cubicBezTo>
                <a:cubicBezTo>
                  <a:pt x="175733" y="101240"/>
                  <a:pt x="175870" y="101057"/>
                  <a:pt x="175824" y="100852"/>
                </a:cubicBezTo>
                <a:cubicBezTo>
                  <a:pt x="175803" y="100661"/>
                  <a:pt x="175625" y="100530"/>
                  <a:pt x="175435" y="100530"/>
                </a:cubicBezTo>
                <a:cubicBezTo>
                  <a:pt x="175421" y="100530"/>
                  <a:pt x="175406" y="100531"/>
                  <a:pt x="175391" y="100532"/>
                </a:cubicBezTo>
                <a:cubicBezTo>
                  <a:pt x="171017" y="101386"/>
                  <a:pt x="166885" y="101814"/>
                  <a:pt x="162983" y="101814"/>
                </a:cubicBezTo>
                <a:cubicBezTo>
                  <a:pt x="151021" y="101814"/>
                  <a:pt x="141218" y="97791"/>
                  <a:pt x="133232" y="89667"/>
                </a:cubicBezTo>
                <a:cubicBezTo>
                  <a:pt x="123988" y="80263"/>
                  <a:pt x="118396" y="66614"/>
                  <a:pt x="113488" y="54585"/>
                </a:cubicBezTo>
                <a:cubicBezTo>
                  <a:pt x="107280" y="39429"/>
                  <a:pt x="101916" y="26327"/>
                  <a:pt x="91165" y="24729"/>
                </a:cubicBezTo>
                <a:cubicBezTo>
                  <a:pt x="89458" y="24478"/>
                  <a:pt x="87781" y="24359"/>
                  <a:pt x="86131" y="24359"/>
                </a:cubicBezTo>
                <a:cubicBezTo>
                  <a:pt x="72980" y="24359"/>
                  <a:pt x="61564" y="31877"/>
                  <a:pt x="50490" y="39178"/>
                </a:cubicBezTo>
                <a:cubicBezTo>
                  <a:pt x="40105" y="46025"/>
                  <a:pt x="30267" y="52508"/>
                  <a:pt x="19631" y="52508"/>
                </a:cubicBezTo>
                <a:cubicBezTo>
                  <a:pt x="15750" y="52508"/>
                  <a:pt x="12578" y="51024"/>
                  <a:pt x="10204" y="48103"/>
                </a:cubicBezTo>
                <a:cubicBezTo>
                  <a:pt x="1" y="35640"/>
                  <a:pt x="6894" y="809"/>
                  <a:pt x="6963" y="466"/>
                </a:cubicBezTo>
                <a:cubicBezTo>
                  <a:pt x="7008" y="261"/>
                  <a:pt x="6871" y="55"/>
                  <a:pt x="6666" y="10"/>
                </a:cubicBezTo>
                <a:cubicBezTo>
                  <a:pt x="6639" y="4"/>
                  <a:pt x="6612" y="1"/>
                  <a:pt x="65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1" name="Google Shape;1271;p118"/>
          <p:cNvSpPr/>
          <p:nvPr/>
        </p:nvSpPr>
        <p:spPr>
          <a:xfrm flipH="1" rot="10528271">
            <a:off x="5855327" y="3049310"/>
            <a:ext cx="3385516" cy="1974810"/>
          </a:xfrm>
          <a:custGeom>
            <a:rect b="b" l="l" r="r" t="t"/>
            <a:pathLst>
              <a:path extrusionOk="0" h="102587" w="175870">
                <a:moveTo>
                  <a:pt x="6586" y="1"/>
                </a:moveTo>
                <a:cubicBezTo>
                  <a:pt x="6410" y="1"/>
                  <a:pt x="6249" y="128"/>
                  <a:pt x="6209" y="306"/>
                </a:cubicBezTo>
                <a:cubicBezTo>
                  <a:pt x="6187" y="398"/>
                  <a:pt x="4429" y="9254"/>
                  <a:pt x="3950" y="19571"/>
                </a:cubicBezTo>
                <a:cubicBezTo>
                  <a:pt x="3311" y="33472"/>
                  <a:pt x="5228" y="43218"/>
                  <a:pt x="9610" y="48582"/>
                </a:cubicBezTo>
                <a:cubicBezTo>
                  <a:pt x="12144" y="51686"/>
                  <a:pt x="15522" y="53261"/>
                  <a:pt x="19631" y="53261"/>
                </a:cubicBezTo>
                <a:cubicBezTo>
                  <a:pt x="30495" y="53261"/>
                  <a:pt x="40424" y="46733"/>
                  <a:pt x="50901" y="39817"/>
                </a:cubicBezTo>
                <a:cubicBezTo>
                  <a:pt x="61885" y="32569"/>
                  <a:pt x="73193" y="25123"/>
                  <a:pt x="86143" y="25123"/>
                </a:cubicBezTo>
                <a:cubicBezTo>
                  <a:pt x="87753" y="25123"/>
                  <a:pt x="89388" y="25238"/>
                  <a:pt x="91051" y="25483"/>
                </a:cubicBezTo>
                <a:cubicBezTo>
                  <a:pt x="101391" y="27035"/>
                  <a:pt x="106664" y="39931"/>
                  <a:pt x="112781" y="54882"/>
                </a:cubicBezTo>
                <a:cubicBezTo>
                  <a:pt x="117711" y="66979"/>
                  <a:pt x="123326" y="80697"/>
                  <a:pt x="132684" y="90192"/>
                </a:cubicBezTo>
                <a:cubicBezTo>
                  <a:pt x="140833" y="98478"/>
                  <a:pt x="150808" y="102586"/>
                  <a:pt x="162996" y="102586"/>
                </a:cubicBezTo>
                <a:cubicBezTo>
                  <a:pt x="166922" y="102586"/>
                  <a:pt x="171122" y="102153"/>
                  <a:pt x="175527" y="101285"/>
                </a:cubicBezTo>
                <a:cubicBezTo>
                  <a:pt x="175733" y="101240"/>
                  <a:pt x="175870" y="101057"/>
                  <a:pt x="175824" y="100852"/>
                </a:cubicBezTo>
                <a:cubicBezTo>
                  <a:pt x="175803" y="100661"/>
                  <a:pt x="175625" y="100530"/>
                  <a:pt x="175435" y="100530"/>
                </a:cubicBezTo>
                <a:cubicBezTo>
                  <a:pt x="175421" y="100530"/>
                  <a:pt x="175406" y="100531"/>
                  <a:pt x="175391" y="100532"/>
                </a:cubicBezTo>
                <a:cubicBezTo>
                  <a:pt x="171017" y="101386"/>
                  <a:pt x="166885" y="101814"/>
                  <a:pt x="162983" y="101814"/>
                </a:cubicBezTo>
                <a:cubicBezTo>
                  <a:pt x="151021" y="101814"/>
                  <a:pt x="141218" y="97791"/>
                  <a:pt x="133232" y="89667"/>
                </a:cubicBezTo>
                <a:cubicBezTo>
                  <a:pt x="123988" y="80263"/>
                  <a:pt x="118396" y="66614"/>
                  <a:pt x="113488" y="54585"/>
                </a:cubicBezTo>
                <a:cubicBezTo>
                  <a:pt x="107280" y="39429"/>
                  <a:pt x="101916" y="26327"/>
                  <a:pt x="91165" y="24729"/>
                </a:cubicBezTo>
                <a:cubicBezTo>
                  <a:pt x="89458" y="24478"/>
                  <a:pt x="87781" y="24359"/>
                  <a:pt x="86131" y="24359"/>
                </a:cubicBezTo>
                <a:cubicBezTo>
                  <a:pt x="72980" y="24359"/>
                  <a:pt x="61564" y="31877"/>
                  <a:pt x="50490" y="39178"/>
                </a:cubicBezTo>
                <a:cubicBezTo>
                  <a:pt x="40105" y="46025"/>
                  <a:pt x="30267" y="52508"/>
                  <a:pt x="19631" y="52508"/>
                </a:cubicBezTo>
                <a:cubicBezTo>
                  <a:pt x="15750" y="52508"/>
                  <a:pt x="12578" y="51024"/>
                  <a:pt x="10204" y="48103"/>
                </a:cubicBezTo>
                <a:cubicBezTo>
                  <a:pt x="1" y="35640"/>
                  <a:pt x="6894" y="809"/>
                  <a:pt x="6963" y="466"/>
                </a:cubicBezTo>
                <a:cubicBezTo>
                  <a:pt x="7008" y="261"/>
                  <a:pt x="6871" y="55"/>
                  <a:pt x="6666" y="10"/>
                </a:cubicBezTo>
                <a:cubicBezTo>
                  <a:pt x="6639" y="4"/>
                  <a:pt x="6612" y="1"/>
                  <a:pt x="65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6" name="Google Shape;1276;p119"/>
          <p:cNvSpPr/>
          <p:nvPr/>
        </p:nvSpPr>
        <p:spPr>
          <a:xfrm>
            <a:off x="768148" y="1529783"/>
            <a:ext cx="7977200" cy="2229200"/>
          </a:xfrm>
          <a:custGeom>
            <a:rect b="b" l="l" r="r" t="t"/>
            <a:pathLst>
              <a:path extrusionOk="0" h="89168" w="319088">
                <a:moveTo>
                  <a:pt x="128622" y="11889"/>
                </a:moveTo>
                <a:cubicBezTo>
                  <a:pt x="103935" y="13044"/>
                  <a:pt x="62048" y="7350"/>
                  <a:pt x="41900" y="9022"/>
                </a:cubicBezTo>
                <a:cubicBezTo>
                  <a:pt x="21753" y="10694"/>
                  <a:pt x="14705" y="14756"/>
                  <a:pt x="7737" y="21923"/>
                </a:cubicBezTo>
                <a:cubicBezTo>
                  <a:pt x="769" y="29090"/>
                  <a:pt x="-266" y="43186"/>
                  <a:pt x="92" y="52025"/>
                </a:cubicBezTo>
                <a:cubicBezTo>
                  <a:pt x="450" y="60865"/>
                  <a:pt x="3397" y="69664"/>
                  <a:pt x="9887" y="74960"/>
                </a:cubicBezTo>
                <a:cubicBezTo>
                  <a:pt x="16377" y="80256"/>
                  <a:pt x="26731" y="83282"/>
                  <a:pt x="39034" y="83799"/>
                </a:cubicBezTo>
                <a:cubicBezTo>
                  <a:pt x="51338" y="84317"/>
                  <a:pt x="60933" y="78503"/>
                  <a:pt x="83708" y="78065"/>
                </a:cubicBezTo>
                <a:cubicBezTo>
                  <a:pt x="106483" y="77627"/>
                  <a:pt x="145106" y="79379"/>
                  <a:pt x="175686" y="81171"/>
                </a:cubicBezTo>
                <a:cubicBezTo>
                  <a:pt x="206266" y="82963"/>
                  <a:pt x="246322" y="90847"/>
                  <a:pt x="267186" y="88816"/>
                </a:cubicBezTo>
                <a:cubicBezTo>
                  <a:pt x="288050" y="86785"/>
                  <a:pt x="292271" y="76751"/>
                  <a:pt x="300871" y="68987"/>
                </a:cubicBezTo>
                <a:cubicBezTo>
                  <a:pt x="309472" y="61223"/>
                  <a:pt x="320820" y="53060"/>
                  <a:pt x="318789" y="42230"/>
                </a:cubicBezTo>
                <a:cubicBezTo>
                  <a:pt x="316758" y="31400"/>
                  <a:pt x="310149" y="10695"/>
                  <a:pt x="288687" y="4006"/>
                </a:cubicBezTo>
                <a:cubicBezTo>
                  <a:pt x="267226" y="-2683"/>
                  <a:pt x="216698" y="780"/>
                  <a:pt x="190020" y="2094"/>
                </a:cubicBezTo>
                <a:cubicBezTo>
                  <a:pt x="163343" y="3408"/>
                  <a:pt x="153309" y="10734"/>
                  <a:pt x="128622" y="11889"/>
                </a:cubicBezTo>
                <a:close/>
              </a:path>
            </a:pathLst>
          </a:custGeom>
          <a:solidFill>
            <a:srgbClr val="CDD7B6">
              <a:alpha val="23770"/>
            </a:srgbClr>
          </a:solidFill>
          <a:ln>
            <a:noFill/>
          </a:ln>
        </p:spPr>
      </p:sp>
      <p:sp>
        <p:nvSpPr>
          <p:cNvPr id="1277" name="Google Shape;1277;p119"/>
          <p:cNvSpPr/>
          <p:nvPr/>
        </p:nvSpPr>
        <p:spPr>
          <a:xfrm>
            <a:off x="671048" y="1284183"/>
            <a:ext cx="7977200" cy="2229200"/>
          </a:xfrm>
          <a:custGeom>
            <a:rect b="b" l="l" r="r" t="t"/>
            <a:pathLst>
              <a:path extrusionOk="0" h="89168" w="319088">
                <a:moveTo>
                  <a:pt x="128622" y="11889"/>
                </a:moveTo>
                <a:cubicBezTo>
                  <a:pt x="103935" y="13044"/>
                  <a:pt x="62048" y="7350"/>
                  <a:pt x="41900" y="9022"/>
                </a:cubicBezTo>
                <a:cubicBezTo>
                  <a:pt x="21753" y="10694"/>
                  <a:pt x="14705" y="14756"/>
                  <a:pt x="7737" y="21923"/>
                </a:cubicBezTo>
                <a:cubicBezTo>
                  <a:pt x="769" y="29090"/>
                  <a:pt x="-266" y="43186"/>
                  <a:pt x="92" y="52025"/>
                </a:cubicBezTo>
                <a:cubicBezTo>
                  <a:pt x="450" y="60865"/>
                  <a:pt x="3397" y="69664"/>
                  <a:pt x="9887" y="74960"/>
                </a:cubicBezTo>
                <a:cubicBezTo>
                  <a:pt x="16377" y="80256"/>
                  <a:pt x="26731" y="83282"/>
                  <a:pt x="39034" y="83799"/>
                </a:cubicBezTo>
                <a:cubicBezTo>
                  <a:pt x="51338" y="84317"/>
                  <a:pt x="60933" y="78503"/>
                  <a:pt x="83708" y="78065"/>
                </a:cubicBezTo>
                <a:cubicBezTo>
                  <a:pt x="106483" y="77627"/>
                  <a:pt x="145106" y="79379"/>
                  <a:pt x="175686" y="81171"/>
                </a:cubicBezTo>
                <a:cubicBezTo>
                  <a:pt x="206266" y="82963"/>
                  <a:pt x="246322" y="90847"/>
                  <a:pt x="267186" y="88816"/>
                </a:cubicBezTo>
                <a:cubicBezTo>
                  <a:pt x="288050" y="86785"/>
                  <a:pt x="292271" y="76751"/>
                  <a:pt x="300871" y="68987"/>
                </a:cubicBezTo>
                <a:cubicBezTo>
                  <a:pt x="309472" y="61223"/>
                  <a:pt x="320820" y="53060"/>
                  <a:pt x="318789" y="42230"/>
                </a:cubicBezTo>
                <a:cubicBezTo>
                  <a:pt x="316758" y="31400"/>
                  <a:pt x="310149" y="10695"/>
                  <a:pt x="288687" y="4006"/>
                </a:cubicBezTo>
                <a:cubicBezTo>
                  <a:pt x="267226" y="-2683"/>
                  <a:pt x="216698" y="780"/>
                  <a:pt x="190020" y="2094"/>
                </a:cubicBezTo>
                <a:cubicBezTo>
                  <a:pt x="163343" y="3408"/>
                  <a:pt x="153309" y="10734"/>
                  <a:pt x="128622" y="11889"/>
                </a:cubicBezTo>
                <a:close/>
              </a:path>
            </a:pathLst>
          </a:custGeom>
          <a:noFill/>
          <a:ln cap="flat" cmpd="sng" w="9525">
            <a:solidFill>
              <a:schemeClr val="accent4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1278" name="Google Shape;1278;p119"/>
          <p:cNvSpPr txBox="1"/>
          <p:nvPr>
            <p:ph idx="1" type="subTitle"/>
          </p:nvPr>
        </p:nvSpPr>
        <p:spPr>
          <a:xfrm>
            <a:off x="1055400" y="1145575"/>
            <a:ext cx="7855500" cy="75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CIR: 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/>
              <a:t>Extended CIR</a:t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/>
              <a:t>The extension of the standard CIR model allows us to introduce a jump component. −r(t−) &lt; J &lt; r(t−). This ensures the rate 𝑟(𝑡) = 𝑟(𝑡−)+𝐽 remains non-negative.</a:t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/>
          </a:p>
        </p:txBody>
      </p:sp>
      <p:grpSp>
        <p:nvGrpSpPr>
          <p:cNvPr id="1279" name="Google Shape;1279;p119"/>
          <p:cNvGrpSpPr/>
          <p:nvPr/>
        </p:nvGrpSpPr>
        <p:grpSpPr>
          <a:xfrm>
            <a:off x="7913321" y="608943"/>
            <a:ext cx="1130465" cy="1294452"/>
            <a:chOff x="7852208" y="207243"/>
            <a:chExt cx="1130465" cy="1294452"/>
          </a:xfrm>
        </p:grpSpPr>
        <p:sp>
          <p:nvSpPr>
            <p:cNvPr id="1280" name="Google Shape;1280;p119"/>
            <p:cNvSpPr/>
            <p:nvPr/>
          </p:nvSpPr>
          <p:spPr>
            <a:xfrm flipH="1" rot="4411677">
              <a:off x="8651511" y="1388008"/>
              <a:ext cx="120707" cy="86962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1" name="Google Shape;1281;p119"/>
            <p:cNvSpPr/>
            <p:nvPr/>
          </p:nvSpPr>
          <p:spPr>
            <a:xfrm flipH="1" rot="4411677">
              <a:off x="8865502" y="1014328"/>
              <a:ext cx="112536" cy="93744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2" name="Google Shape;1282;p119"/>
            <p:cNvSpPr/>
            <p:nvPr/>
          </p:nvSpPr>
          <p:spPr>
            <a:xfrm flipH="1" rot="4411677">
              <a:off x="8730576" y="436004"/>
              <a:ext cx="112291" cy="74734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3" name="Google Shape;1283;p119"/>
            <p:cNvSpPr/>
            <p:nvPr/>
          </p:nvSpPr>
          <p:spPr>
            <a:xfrm flipH="1" rot="4411677">
              <a:off x="8298828" y="304469"/>
              <a:ext cx="144129" cy="110112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4" name="Google Shape;1284;p119"/>
            <p:cNvSpPr/>
            <p:nvPr/>
          </p:nvSpPr>
          <p:spPr>
            <a:xfrm flipH="1" rot="4411677">
              <a:off x="8474155" y="965386"/>
              <a:ext cx="98238" cy="71384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5" name="Google Shape;1285;p119"/>
            <p:cNvSpPr/>
            <p:nvPr/>
          </p:nvSpPr>
          <p:spPr>
            <a:xfrm flipH="1" rot="4411677">
              <a:off x="8072404" y="617423"/>
              <a:ext cx="162976" cy="101397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6" name="Google Shape;1286;p119"/>
            <p:cNvSpPr/>
            <p:nvPr/>
          </p:nvSpPr>
          <p:spPr>
            <a:xfrm flipH="1" rot="4411677">
              <a:off x="7848553" y="234593"/>
              <a:ext cx="116213" cy="79200"/>
            </a:xfrm>
            <a:custGeom>
              <a:rect b="b" l="l" r="r" t="t"/>
              <a:pathLst>
                <a:path extrusionOk="0" h="2908" w="4267">
                  <a:moveTo>
                    <a:pt x="2350" y="1"/>
                  </a:moveTo>
                  <a:cubicBezTo>
                    <a:pt x="2148" y="1"/>
                    <a:pt x="1926" y="39"/>
                    <a:pt x="1689" y="125"/>
                  </a:cubicBezTo>
                  <a:cubicBezTo>
                    <a:pt x="0" y="721"/>
                    <a:pt x="507" y="2908"/>
                    <a:pt x="1917" y="2908"/>
                  </a:cubicBezTo>
                  <a:cubicBezTo>
                    <a:pt x="2126" y="2908"/>
                    <a:pt x="2356" y="2859"/>
                    <a:pt x="2602" y="2750"/>
                  </a:cubicBezTo>
                  <a:cubicBezTo>
                    <a:pt x="4267" y="2028"/>
                    <a:pt x="3816" y="1"/>
                    <a:pt x="23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87" name="Google Shape;1287;p119"/>
          <p:cNvGrpSpPr/>
          <p:nvPr/>
        </p:nvGrpSpPr>
        <p:grpSpPr>
          <a:xfrm rot="10800000">
            <a:off x="118121" y="2860393"/>
            <a:ext cx="1130465" cy="1294452"/>
            <a:chOff x="7852208" y="207243"/>
            <a:chExt cx="1130465" cy="1294452"/>
          </a:xfrm>
        </p:grpSpPr>
        <p:sp>
          <p:nvSpPr>
            <p:cNvPr id="1288" name="Google Shape;1288;p119"/>
            <p:cNvSpPr/>
            <p:nvPr/>
          </p:nvSpPr>
          <p:spPr>
            <a:xfrm flipH="1" rot="4411677">
              <a:off x="8651511" y="1388008"/>
              <a:ext cx="120707" cy="86962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9" name="Google Shape;1289;p119"/>
            <p:cNvSpPr/>
            <p:nvPr/>
          </p:nvSpPr>
          <p:spPr>
            <a:xfrm flipH="1" rot="4411677">
              <a:off x="8865502" y="1014328"/>
              <a:ext cx="112536" cy="93744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0" name="Google Shape;1290;p119"/>
            <p:cNvSpPr/>
            <p:nvPr/>
          </p:nvSpPr>
          <p:spPr>
            <a:xfrm flipH="1" rot="4411677">
              <a:off x="8730576" y="436004"/>
              <a:ext cx="112291" cy="74734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1" name="Google Shape;1291;p119"/>
            <p:cNvSpPr/>
            <p:nvPr/>
          </p:nvSpPr>
          <p:spPr>
            <a:xfrm flipH="1" rot="4411677">
              <a:off x="8298828" y="304469"/>
              <a:ext cx="144129" cy="110112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2" name="Google Shape;1292;p119"/>
            <p:cNvSpPr/>
            <p:nvPr/>
          </p:nvSpPr>
          <p:spPr>
            <a:xfrm flipH="1" rot="4411677">
              <a:off x="8474155" y="965386"/>
              <a:ext cx="98238" cy="71384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3" name="Google Shape;1293;p119"/>
            <p:cNvSpPr/>
            <p:nvPr/>
          </p:nvSpPr>
          <p:spPr>
            <a:xfrm flipH="1" rot="4411677">
              <a:off x="8072404" y="617423"/>
              <a:ext cx="162976" cy="101397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4" name="Google Shape;1294;p119"/>
            <p:cNvSpPr/>
            <p:nvPr/>
          </p:nvSpPr>
          <p:spPr>
            <a:xfrm flipH="1" rot="4411677">
              <a:off x="7848553" y="234593"/>
              <a:ext cx="116213" cy="79200"/>
            </a:xfrm>
            <a:custGeom>
              <a:rect b="b" l="l" r="r" t="t"/>
              <a:pathLst>
                <a:path extrusionOk="0" h="2908" w="4267">
                  <a:moveTo>
                    <a:pt x="2350" y="1"/>
                  </a:moveTo>
                  <a:cubicBezTo>
                    <a:pt x="2148" y="1"/>
                    <a:pt x="1926" y="39"/>
                    <a:pt x="1689" y="125"/>
                  </a:cubicBezTo>
                  <a:cubicBezTo>
                    <a:pt x="0" y="721"/>
                    <a:pt x="507" y="2908"/>
                    <a:pt x="1917" y="2908"/>
                  </a:cubicBezTo>
                  <a:cubicBezTo>
                    <a:pt x="2126" y="2908"/>
                    <a:pt x="2356" y="2859"/>
                    <a:pt x="2602" y="2750"/>
                  </a:cubicBezTo>
                  <a:cubicBezTo>
                    <a:pt x="4267" y="2028"/>
                    <a:pt x="3816" y="1"/>
                    <a:pt x="23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5" name="Google Shape;1295;p119"/>
          <p:cNvSpPr/>
          <p:nvPr/>
        </p:nvSpPr>
        <p:spPr>
          <a:xfrm rot="-3567878">
            <a:off x="-449870" y="-25571"/>
            <a:ext cx="3439030" cy="2006026"/>
          </a:xfrm>
          <a:custGeom>
            <a:rect b="b" l="l" r="r" t="t"/>
            <a:pathLst>
              <a:path extrusionOk="0" h="102587" w="175870">
                <a:moveTo>
                  <a:pt x="6586" y="1"/>
                </a:moveTo>
                <a:cubicBezTo>
                  <a:pt x="6410" y="1"/>
                  <a:pt x="6249" y="128"/>
                  <a:pt x="6209" y="306"/>
                </a:cubicBezTo>
                <a:cubicBezTo>
                  <a:pt x="6187" y="398"/>
                  <a:pt x="4429" y="9254"/>
                  <a:pt x="3950" y="19571"/>
                </a:cubicBezTo>
                <a:cubicBezTo>
                  <a:pt x="3311" y="33472"/>
                  <a:pt x="5228" y="43218"/>
                  <a:pt x="9610" y="48582"/>
                </a:cubicBezTo>
                <a:cubicBezTo>
                  <a:pt x="12144" y="51686"/>
                  <a:pt x="15522" y="53261"/>
                  <a:pt x="19631" y="53261"/>
                </a:cubicBezTo>
                <a:cubicBezTo>
                  <a:pt x="30495" y="53261"/>
                  <a:pt x="40424" y="46733"/>
                  <a:pt x="50901" y="39817"/>
                </a:cubicBezTo>
                <a:cubicBezTo>
                  <a:pt x="61885" y="32569"/>
                  <a:pt x="73193" y="25123"/>
                  <a:pt x="86143" y="25123"/>
                </a:cubicBezTo>
                <a:cubicBezTo>
                  <a:pt x="87753" y="25123"/>
                  <a:pt x="89388" y="25238"/>
                  <a:pt x="91051" y="25483"/>
                </a:cubicBezTo>
                <a:cubicBezTo>
                  <a:pt x="101391" y="27035"/>
                  <a:pt x="106664" y="39931"/>
                  <a:pt x="112781" y="54882"/>
                </a:cubicBezTo>
                <a:cubicBezTo>
                  <a:pt x="117711" y="66979"/>
                  <a:pt x="123326" y="80697"/>
                  <a:pt x="132684" y="90192"/>
                </a:cubicBezTo>
                <a:cubicBezTo>
                  <a:pt x="140833" y="98478"/>
                  <a:pt x="150808" y="102586"/>
                  <a:pt x="162996" y="102586"/>
                </a:cubicBezTo>
                <a:cubicBezTo>
                  <a:pt x="166922" y="102586"/>
                  <a:pt x="171122" y="102153"/>
                  <a:pt x="175527" y="101285"/>
                </a:cubicBezTo>
                <a:cubicBezTo>
                  <a:pt x="175733" y="101240"/>
                  <a:pt x="175870" y="101057"/>
                  <a:pt x="175824" y="100852"/>
                </a:cubicBezTo>
                <a:cubicBezTo>
                  <a:pt x="175803" y="100661"/>
                  <a:pt x="175625" y="100530"/>
                  <a:pt x="175435" y="100530"/>
                </a:cubicBezTo>
                <a:cubicBezTo>
                  <a:pt x="175421" y="100530"/>
                  <a:pt x="175406" y="100531"/>
                  <a:pt x="175391" y="100532"/>
                </a:cubicBezTo>
                <a:cubicBezTo>
                  <a:pt x="171017" y="101386"/>
                  <a:pt x="166885" y="101814"/>
                  <a:pt x="162983" y="101814"/>
                </a:cubicBezTo>
                <a:cubicBezTo>
                  <a:pt x="151021" y="101814"/>
                  <a:pt x="141218" y="97791"/>
                  <a:pt x="133232" y="89667"/>
                </a:cubicBezTo>
                <a:cubicBezTo>
                  <a:pt x="123988" y="80263"/>
                  <a:pt x="118396" y="66614"/>
                  <a:pt x="113488" y="54585"/>
                </a:cubicBezTo>
                <a:cubicBezTo>
                  <a:pt x="107280" y="39429"/>
                  <a:pt x="101916" y="26327"/>
                  <a:pt x="91165" y="24729"/>
                </a:cubicBezTo>
                <a:cubicBezTo>
                  <a:pt x="89458" y="24478"/>
                  <a:pt x="87781" y="24359"/>
                  <a:pt x="86131" y="24359"/>
                </a:cubicBezTo>
                <a:cubicBezTo>
                  <a:pt x="72980" y="24359"/>
                  <a:pt x="61564" y="31877"/>
                  <a:pt x="50490" y="39178"/>
                </a:cubicBezTo>
                <a:cubicBezTo>
                  <a:pt x="40105" y="46025"/>
                  <a:pt x="30267" y="52508"/>
                  <a:pt x="19631" y="52508"/>
                </a:cubicBezTo>
                <a:cubicBezTo>
                  <a:pt x="15750" y="52508"/>
                  <a:pt x="12578" y="51024"/>
                  <a:pt x="10204" y="48103"/>
                </a:cubicBezTo>
                <a:cubicBezTo>
                  <a:pt x="1" y="35640"/>
                  <a:pt x="6894" y="809"/>
                  <a:pt x="6963" y="466"/>
                </a:cubicBezTo>
                <a:cubicBezTo>
                  <a:pt x="7008" y="261"/>
                  <a:pt x="6871" y="55"/>
                  <a:pt x="6666" y="10"/>
                </a:cubicBezTo>
                <a:cubicBezTo>
                  <a:pt x="6639" y="4"/>
                  <a:pt x="6612" y="1"/>
                  <a:pt x="65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6" name="Google Shape;1296;p119"/>
          <p:cNvSpPr txBox="1"/>
          <p:nvPr>
            <p:ph type="title"/>
          </p:nvPr>
        </p:nvSpPr>
        <p:spPr>
          <a:xfrm>
            <a:off x="720000" y="2346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</a:rPr>
              <a:t>The CIR and Extended CIR Model</a:t>
            </a:r>
            <a:r>
              <a:rPr lang="en">
                <a:solidFill>
                  <a:schemeClr val="accent1"/>
                </a:solidFill>
              </a:rPr>
              <a:t> 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1297" name="Google Shape;1297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79027" y="1145577"/>
            <a:ext cx="5660450" cy="570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8" name="Google Shape;1298;p1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4136" y="3423700"/>
            <a:ext cx="6925226" cy="129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3" name="Google Shape;1303;p120"/>
          <p:cNvPicPr preferRelativeResize="0"/>
          <p:nvPr/>
        </p:nvPicPr>
        <p:blipFill rotWithShape="1">
          <a:blip r:embed="rId3">
            <a:alphaModFix/>
          </a:blip>
          <a:srcRect b="1062" l="0" r="0" t="23614"/>
          <a:stretch/>
        </p:blipFill>
        <p:spPr>
          <a:xfrm flipH="1">
            <a:off x="4" y="311100"/>
            <a:ext cx="4282200" cy="4832400"/>
          </a:xfrm>
          <a:prstGeom prst="round2SameRect">
            <a:avLst>
              <a:gd fmla="val 50000" name="adj1"/>
              <a:gd fmla="val 0" name="adj2"/>
            </a:avLst>
          </a:prstGeom>
          <a:noFill/>
          <a:ln>
            <a:noFill/>
          </a:ln>
        </p:spPr>
      </p:pic>
      <p:grpSp>
        <p:nvGrpSpPr>
          <p:cNvPr id="1304" name="Google Shape;1304;p120"/>
          <p:cNvGrpSpPr/>
          <p:nvPr/>
        </p:nvGrpSpPr>
        <p:grpSpPr>
          <a:xfrm>
            <a:off x="5252119" y="459691"/>
            <a:ext cx="2407078" cy="2231510"/>
            <a:chOff x="5252119" y="459691"/>
            <a:chExt cx="2407078" cy="2231510"/>
          </a:xfrm>
        </p:grpSpPr>
        <p:sp>
          <p:nvSpPr>
            <p:cNvPr id="1305" name="Google Shape;1305;p120"/>
            <p:cNvSpPr/>
            <p:nvPr/>
          </p:nvSpPr>
          <p:spPr>
            <a:xfrm rot="-204408">
              <a:off x="5312476" y="525770"/>
              <a:ext cx="2286364" cy="2099353"/>
            </a:xfrm>
            <a:custGeom>
              <a:rect b="b" l="l" r="r" t="t"/>
              <a:pathLst>
                <a:path extrusionOk="0" h="45364" w="4940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solidFill>
              <a:srgbClr val="CDD7B6">
                <a:alpha val="23770"/>
              </a:srgbClr>
            </a:solidFill>
            <a:ln>
              <a:noFill/>
            </a:ln>
          </p:spPr>
        </p:sp>
        <p:sp>
          <p:nvSpPr>
            <p:cNvPr id="1306" name="Google Shape;1306;p120"/>
            <p:cNvSpPr/>
            <p:nvPr/>
          </p:nvSpPr>
          <p:spPr>
            <a:xfrm rot="-204408">
              <a:off x="5547175" y="635611"/>
              <a:ext cx="2056769" cy="1888516"/>
            </a:xfrm>
            <a:custGeom>
              <a:rect b="b" l="l" r="r" t="t"/>
              <a:pathLst>
                <a:path extrusionOk="0" h="45364" w="49400">
                  <a:moveTo>
                    <a:pt x="14184" y="2711"/>
                  </a:moveTo>
                  <a:cubicBezTo>
                    <a:pt x="9663" y="5563"/>
                    <a:pt x="2430" y="12657"/>
                    <a:pt x="830" y="17734"/>
                  </a:cubicBezTo>
                  <a:cubicBezTo>
                    <a:pt x="-770" y="22811"/>
                    <a:pt x="-74" y="28585"/>
                    <a:pt x="4586" y="33175"/>
                  </a:cubicBezTo>
                  <a:cubicBezTo>
                    <a:pt x="9246" y="37766"/>
                    <a:pt x="21627" y="44929"/>
                    <a:pt x="28791" y="45277"/>
                  </a:cubicBezTo>
                  <a:cubicBezTo>
                    <a:pt x="35955" y="45625"/>
                    <a:pt x="44649" y="41244"/>
                    <a:pt x="47570" y="35262"/>
                  </a:cubicBezTo>
                  <a:cubicBezTo>
                    <a:pt x="50491" y="29281"/>
                    <a:pt x="49587" y="15161"/>
                    <a:pt x="46318" y="9388"/>
                  </a:cubicBezTo>
                  <a:cubicBezTo>
                    <a:pt x="43049" y="3615"/>
                    <a:pt x="33312" y="1737"/>
                    <a:pt x="27956" y="624"/>
                  </a:cubicBezTo>
                  <a:cubicBezTo>
                    <a:pt x="22600" y="-489"/>
                    <a:pt x="18705" y="-141"/>
                    <a:pt x="14184" y="2711"/>
                  </a:cubicBezTo>
                  <a:close/>
                </a:path>
              </a:pathLst>
            </a:custGeom>
            <a:noFill/>
            <a:ln cap="flat" cmpd="sng" w="9525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307" name="Google Shape;1307;p120"/>
          <p:cNvGrpSpPr/>
          <p:nvPr/>
        </p:nvGrpSpPr>
        <p:grpSpPr>
          <a:xfrm rot="-6139599">
            <a:off x="4908232" y="295843"/>
            <a:ext cx="917875" cy="1051024"/>
            <a:chOff x="7852208" y="207243"/>
            <a:chExt cx="1130465" cy="1294452"/>
          </a:xfrm>
        </p:grpSpPr>
        <p:sp>
          <p:nvSpPr>
            <p:cNvPr id="1308" name="Google Shape;1308;p120"/>
            <p:cNvSpPr/>
            <p:nvPr/>
          </p:nvSpPr>
          <p:spPr>
            <a:xfrm flipH="1" rot="4411677">
              <a:off x="8651511" y="1388008"/>
              <a:ext cx="120707" cy="86962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9" name="Google Shape;1309;p120"/>
            <p:cNvSpPr/>
            <p:nvPr/>
          </p:nvSpPr>
          <p:spPr>
            <a:xfrm flipH="1" rot="4411677">
              <a:off x="8865502" y="1014328"/>
              <a:ext cx="112536" cy="93744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0" name="Google Shape;1310;p120"/>
            <p:cNvSpPr/>
            <p:nvPr/>
          </p:nvSpPr>
          <p:spPr>
            <a:xfrm flipH="1" rot="4411677">
              <a:off x="8730576" y="436004"/>
              <a:ext cx="112291" cy="74734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1" name="Google Shape;1311;p120"/>
            <p:cNvSpPr/>
            <p:nvPr/>
          </p:nvSpPr>
          <p:spPr>
            <a:xfrm flipH="1" rot="4411677">
              <a:off x="8298828" y="304469"/>
              <a:ext cx="144129" cy="110112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2" name="Google Shape;1312;p120"/>
            <p:cNvSpPr/>
            <p:nvPr/>
          </p:nvSpPr>
          <p:spPr>
            <a:xfrm flipH="1" rot="4411677">
              <a:off x="8474155" y="965386"/>
              <a:ext cx="98238" cy="71384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3" name="Google Shape;1313;p120"/>
            <p:cNvSpPr/>
            <p:nvPr/>
          </p:nvSpPr>
          <p:spPr>
            <a:xfrm flipH="1" rot="4411677">
              <a:off x="8072404" y="617423"/>
              <a:ext cx="162976" cy="101397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4" name="Google Shape;1314;p120"/>
            <p:cNvSpPr/>
            <p:nvPr/>
          </p:nvSpPr>
          <p:spPr>
            <a:xfrm flipH="1" rot="4411677">
              <a:off x="7848553" y="234593"/>
              <a:ext cx="116213" cy="79200"/>
            </a:xfrm>
            <a:custGeom>
              <a:rect b="b" l="l" r="r" t="t"/>
              <a:pathLst>
                <a:path extrusionOk="0" h="2908" w="4267">
                  <a:moveTo>
                    <a:pt x="2350" y="1"/>
                  </a:moveTo>
                  <a:cubicBezTo>
                    <a:pt x="2148" y="1"/>
                    <a:pt x="1926" y="39"/>
                    <a:pt x="1689" y="125"/>
                  </a:cubicBezTo>
                  <a:cubicBezTo>
                    <a:pt x="0" y="721"/>
                    <a:pt x="507" y="2908"/>
                    <a:pt x="1917" y="2908"/>
                  </a:cubicBezTo>
                  <a:cubicBezTo>
                    <a:pt x="2126" y="2908"/>
                    <a:pt x="2356" y="2859"/>
                    <a:pt x="2602" y="2750"/>
                  </a:cubicBezTo>
                  <a:cubicBezTo>
                    <a:pt x="4267" y="2028"/>
                    <a:pt x="3816" y="1"/>
                    <a:pt x="23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15" name="Google Shape;1315;p120"/>
          <p:cNvSpPr txBox="1"/>
          <p:nvPr>
            <p:ph type="title"/>
          </p:nvPr>
        </p:nvSpPr>
        <p:spPr>
          <a:xfrm flipH="1">
            <a:off x="4732950" y="2781625"/>
            <a:ext cx="3701400" cy="12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&amp;</a:t>
            </a:r>
            <a:r>
              <a:rPr lang="en">
                <a:solidFill>
                  <a:schemeClr val="accent4"/>
                </a:solidFill>
              </a:rPr>
              <a:t> Calibration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1316" name="Google Shape;1316;p120"/>
          <p:cNvSpPr txBox="1"/>
          <p:nvPr>
            <p:ph idx="2" type="title"/>
          </p:nvPr>
        </p:nvSpPr>
        <p:spPr>
          <a:xfrm flipH="1">
            <a:off x="5916450" y="1253875"/>
            <a:ext cx="1334400" cy="64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03</a:t>
            </a:r>
            <a:endParaRPr/>
          </a:p>
        </p:txBody>
      </p:sp>
      <p:cxnSp>
        <p:nvCxnSpPr>
          <p:cNvPr id="1317" name="Google Shape;1317;p120"/>
          <p:cNvCxnSpPr/>
          <p:nvPr/>
        </p:nvCxnSpPr>
        <p:spPr>
          <a:xfrm>
            <a:off x="5585375" y="4082975"/>
            <a:ext cx="2509800" cy="90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318" name="Google Shape;1318;p120"/>
          <p:cNvSpPr/>
          <p:nvPr/>
        </p:nvSpPr>
        <p:spPr>
          <a:xfrm rot="-9130620">
            <a:off x="-822847" y="3106475"/>
            <a:ext cx="3385581" cy="1974849"/>
          </a:xfrm>
          <a:custGeom>
            <a:rect b="b" l="l" r="r" t="t"/>
            <a:pathLst>
              <a:path extrusionOk="0" h="102587" w="175870">
                <a:moveTo>
                  <a:pt x="6586" y="1"/>
                </a:moveTo>
                <a:cubicBezTo>
                  <a:pt x="6410" y="1"/>
                  <a:pt x="6249" y="128"/>
                  <a:pt x="6209" y="306"/>
                </a:cubicBezTo>
                <a:cubicBezTo>
                  <a:pt x="6187" y="398"/>
                  <a:pt x="4429" y="9254"/>
                  <a:pt x="3950" y="19571"/>
                </a:cubicBezTo>
                <a:cubicBezTo>
                  <a:pt x="3311" y="33472"/>
                  <a:pt x="5228" y="43218"/>
                  <a:pt x="9610" y="48582"/>
                </a:cubicBezTo>
                <a:cubicBezTo>
                  <a:pt x="12144" y="51686"/>
                  <a:pt x="15522" y="53261"/>
                  <a:pt x="19631" y="53261"/>
                </a:cubicBezTo>
                <a:cubicBezTo>
                  <a:pt x="30495" y="53261"/>
                  <a:pt x="40424" y="46733"/>
                  <a:pt x="50901" y="39817"/>
                </a:cubicBezTo>
                <a:cubicBezTo>
                  <a:pt x="61885" y="32569"/>
                  <a:pt x="73193" y="25123"/>
                  <a:pt x="86143" y="25123"/>
                </a:cubicBezTo>
                <a:cubicBezTo>
                  <a:pt x="87753" y="25123"/>
                  <a:pt x="89388" y="25238"/>
                  <a:pt x="91051" y="25483"/>
                </a:cubicBezTo>
                <a:cubicBezTo>
                  <a:pt x="101391" y="27035"/>
                  <a:pt x="106664" y="39931"/>
                  <a:pt x="112781" y="54882"/>
                </a:cubicBezTo>
                <a:cubicBezTo>
                  <a:pt x="117711" y="66979"/>
                  <a:pt x="123326" y="80697"/>
                  <a:pt x="132684" y="90192"/>
                </a:cubicBezTo>
                <a:cubicBezTo>
                  <a:pt x="140833" y="98478"/>
                  <a:pt x="150808" y="102586"/>
                  <a:pt x="162996" y="102586"/>
                </a:cubicBezTo>
                <a:cubicBezTo>
                  <a:pt x="166922" y="102586"/>
                  <a:pt x="171122" y="102153"/>
                  <a:pt x="175527" y="101285"/>
                </a:cubicBezTo>
                <a:cubicBezTo>
                  <a:pt x="175733" y="101240"/>
                  <a:pt x="175870" y="101057"/>
                  <a:pt x="175824" y="100852"/>
                </a:cubicBezTo>
                <a:cubicBezTo>
                  <a:pt x="175803" y="100661"/>
                  <a:pt x="175625" y="100530"/>
                  <a:pt x="175435" y="100530"/>
                </a:cubicBezTo>
                <a:cubicBezTo>
                  <a:pt x="175421" y="100530"/>
                  <a:pt x="175406" y="100531"/>
                  <a:pt x="175391" y="100532"/>
                </a:cubicBezTo>
                <a:cubicBezTo>
                  <a:pt x="171017" y="101386"/>
                  <a:pt x="166885" y="101814"/>
                  <a:pt x="162983" y="101814"/>
                </a:cubicBezTo>
                <a:cubicBezTo>
                  <a:pt x="151021" y="101814"/>
                  <a:pt x="141218" y="97791"/>
                  <a:pt x="133232" y="89667"/>
                </a:cubicBezTo>
                <a:cubicBezTo>
                  <a:pt x="123988" y="80263"/>
                  <a:pt x="118396" y="66614"/>
                  <a:pt x="113488" y="54585"/>
                </a:cubicBezTo>
                <a:cubicBezTo>
                  <a:pt x="107280" y="39429"/>
                  <a:pt x="101916" y="26327"/>
                  <a:pt x="91165" y="24729"/>
                </a:cubicBezTo>
                <a:cubicBezTo>
                  <a:pt x="89458" y="24478"/>
                  <a:pt x="87781" y="24359"/>
                  <a:pt x="86131" y="24359"/>
                </a:cubicBezTo>
                <a:cubicBezTo>
                  <a:pt x="72980" y="24359"/>
                  <a:pt x="61564" y="31877"/>
                  <a:pt x="50490" y="39178"/>
                </a:cubicBezTo>
                <a:cubicBezTo>
                  <a:pt x="40105" y="46025"/>
                  <a:pt x="30267" y="52508"/>
                  <a:pt x="19631" y="52508"/>
                </a:cubicBezTo>
                <a:cubicBezTo>
                  <a:pt x="15750" y="52508"/>
                  <a:pt x="12578" y="51024"/>
                  <a:pt x="10204" y="48103"/>
                </a:cubicBezTo>
                <a:cubicBezTo>
                  <a:pt x="1" y="35640"/>
                  <a:pt x="6894" y="809"/>
                  <a:pt x="6963" y="466"/>
                </a:cubicBezTo>
                <a:cubicBezTo>
                  <a:pt x="7008" y="261"/>
                  <a:pt x="6871" y="55"/>
                  <a:pt x="6666" y="10"/>
                </a:cubicBezTo>
                <a:cubicBezTo>
                  <a:pt x="6639" y="4"/>
                  <a:pt x="6612" y="1"/>
                  <a:pt x="65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9" name="Google Shape;1319;p120"/>
          <p:cNvSpPr/>
          <p:nvPr/>
        </p:nvSpPr>
        <p:spPr>
          <a:xfrm rot="1799969">
            <a:off x="6906454" y="-51440"/>
            <a:ext cx="3055788" cy="1782477"/>
          </a:xfrm>
          <a:custGeom>
            <a:rect b="b" l="l" r="r" t="t"/>
            <a:pathLst>
              <a:path extrusionOk="0" h="102587" w="175870">
                <a:moveTo>
                  <a:pt x="6586" y="1"/>
                </a:moveTo>
                <a:cubicBezTo>
                  <a:pt x="6410" y="1"/>
                  <a:pt x="6249" y="128"/>
                  <a:pt x="6209" y="306"/>
                </a:cubicBezTo>
                <a:cubicBezTo>
                  <a:pt x="6187" y="398"/>
                  <a:pt x="4429" y="9254"/>
                  <a:pt x="3950" y="19571"/>
                </a:cubicBezTo>
                <a:cubicBezTo>
                  <a:pt x="3311" y="33472"/>
                  <a:pt x="5228" y="43218"/>
                  <a:pt x="9610" y="48582"/>
                </a:cubicBezTo>
                <a:cubicBezTo>
                  <a:pt x="12144" y="51686"/>
                  <a:pt x="15522" y="53261"/>
                  <a:pt x="19631" y="53261"/>
                </a:cubicBezTo>
                <a:cubicBezTo>
                  <a:pt x="30495" y="53261"/>
                  <a:pt x="40424" y="46733"/>
                  <a:pt x="50901" y="39817"/>
                </a:cubicBezTo>
                <a:cubicBezTo>
                  <a:pt x="61885" y="32569"/>
                  <a:pt x="73193" y="25123"/>
                  <a:pt x="86143" y="25123"/>
                </a:cubicBezTo>
                <a:cubicBezTo>
                  <a:pt x="87753" y="25123"/>
                  <a:pt x="89388" y="25238"/>
                  <a:pt x="91051" y="25483"/>
                </a:cubicBezTo>
                <a:cubicBezTo>
                  <a:pt x="101391" y="27035"/>
                  <a:pt x="106664" y="39931"/>
                  <a:pt x="112781" y="54882"/>
                </a:cubicBezTo>
                <a:cubicBezTo>
                  <a:pt x="117711" y="66979"/>
                  <a:pt x="123326" y="80697"/>
                  <a:pt x="132684" y="90192"/>
                </a:cubicBezTo>
                <a:cubicBezTo>
                  <a:pt x="140833" y="98478"/>
                  <a:pt x="150808" y="102586"/>
                  <a:pt x="162996" y="102586"/>
                </a:cubicBezTo>
                <a:cubicBezTo>
                  <a:pt x="166922" y="102586"/>
                  <a:pt x="171122" y="102153"/>
                  <a:pt x="175527" y="101285"/>
                </a:cubicBezTo>
                <a:cubicBezTo>
                  <a:pt x="175733" y="101240"/>
                  <a:pt x="175870" y="101057"/>
                  <a:pt x="175824" y="100852"/>
                </a:cubicBezTo>
                <a:cubicBezTo>
                  <a:pt x="175803" y="100661"/>
                  <a:pt x="175625" y="100530"/>
                  <a:pt x="175435" y="100530"/>
                </a:cubicBezTo>
                <a:cubicBezTo>
                  <a:pt x="175421" y="100530"/>
                  <a:pt x="175406" y="100531"/>
                  <a:pt x="175391" y="100532"/>
                </a:cubicBezTo>
                <a:cubicBezTo>
                  <a:pt x="171017" y="101386"/>
                  <a:pt x="166885" y="101814"/>
                  <a:pt x="162983" y="101814"/>
                </a:cubicBezTo>
                <a:cubicBezTo>
                  <a:pt x="151021" y="101814"/>
                  <a:pt x="141218" y="97791"/>
                  <a:pt x="133232" y="89667"/>
                </a:cubicBezTo>
                <a:cubicBezTo>
                  <a:pt x="123988" y="80263"/>
                  <a:pt x="118396" y="66614"/>
                  <a:pt x="113488" y="54585"/>
                </a:cubicBezTo>
                <a:cubicBezTo>
                  <a:pt x="107280" y="39429"/>
                  <a:pt x="101916" y="26327"/>
                  <a:pt x="91165" y="24729"/>
                </a:cubicBezTo>
                <a:cubicBezTo>
                  <a:pt x="89458" y="24478"/>
                  <a:pt x="87781" y="24359"/>
                  <a:pt x="86131" y="24359"/>
                </a:cubicBezTo>
                <a:cubicBezTo>
                  <a:pt x="72980" y="24359"/>
                  <a:pt x="61564" y="31877"/>
                  <a:pt x="50490" y="39178"/>
                </a:cubicBezTo>
                <a:cubicBezTo>
                  <a:pt x="40105" y="46025"/>
                  <a:pt x="30267" y="52508"/>
                  <a:pt x="19631" y="52508"/>
                </a:cubicBezTo>
                <a:cubicBezTo>
                  <a:pt x="15750" y="52508"/>
                  <a:pt x="12578" y="51024"/>
                  <a:pt x="10204" y="48103"/>
                </a:cubicBezTo>
                <a:cubicBezTo>
                  <a:pt x="1" y="35640"/>
                  <a:pt x="6894" y="809"/>
                  <a:pt x="6963" y="466"/>
                </a:cubicBezTo>
                <a:cubicBezTo>
                  <a:pt x="7008" y="261"/>
                  <a:pt x="6871" y="55"/>
                  <a:pt x="6666" y="10"/>
                </a:cubicBezTo>
                <a:cubicBezTo>
                  <a:pt x="6639" y="4"/>
                  <a:pt x="6612" y="1"/>
                  <a:pt x="6586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20" name="Google Shape;1320;p120"/>
          <p:cNvGrpSpPr/>
          <p:nvPr/>
        </p:nvGrpSpPr>
        <p:grpSpPr>
          <a:xfrm flipH="1" rot="10800000">
            <a:off x="8055473" y="3974601"/>
            <a:ext cx="942016" cy="1078667"/>
            <a:chOff x="7852208" y="207243"/>
            <a:chExt cx="1130465" cy="1294452"/>
          </a:xfrm>
        </p:grpSpPr>
        <p:sp>
          <p:nvSpPr>
            <p:cNvPr id="1321" name="Google Shape;1321;p120"/>
            <p:cNvSpPr/>
            <p:nvPr/>
          </p:nvSpPr>
          <p:spPr>
            <a:xfrm flipH="1" rot="4411677">
              <a:off x="8651511" y="1388008"/>
              <a:ext cx="120707" cy="86962"/>
            </a:xfrm>
            <a:custGeom>
              <a:rect b="b" l="l" r="r" t="t"/>
              <a:pathLst>
                <a:path extrusionOk="0" h="3193" w="4432">
                  <a:moveTo>
                    <a:pt x="1801" y="1"/>
                  </a:moveTo>
                  <a:cubicBezTo>
                    <a:pt x="1422" y="1"/>
                    <a:pt x="1044" y="135"/>
                    <a:pt x="731" y="454"/>
                  </a:cubicBezTo>
                  <a:cubicBezTo>
                    <a:pt x="0" y="1166"/>
                    <a:pt x="1081" y="3192"/>
                    <a:pt x="2325" y="3192"/>
                  </a:cubicBezTo>
                  <a:cubicBezTo>
                    <a:pt x="2637" y="3192"/>
                    <a:pt x="2958" y="3066"/>
                    <a:pt x="3264" y="2760"/>
                  </a:cubicBezTo>
                  <a:cubicBezTo>
                    <a:pt x="4431" y="1592"/>
                    <a:pt x="3105" y="1"/>
                    <a:pt x="180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2" name="Google Shape;1322;p120"/>
            <p:cNvSpPr/>
            <p:nvPr/>
          </p:nvSpPr>
          <p:spPr>
            <a:xfrm flipH="1" rot="4411677">
              <a:off x="8865502" y="1014328"/>
              <a:ext cx="112536" cy="93744"/>
            </a:xfrm>
            <a:custGeom>
              <a:rect b="b" l="l" r="r" t="t"/>
              <a:pathLst>
                <a:path extrusionOk="0" h="3442" w="4132">
                  <a:moveTo>
                    <a:pt x="2019" y="0"/>
                  </a:moveTo>
                  <a:cubicBezTo>
                    <a:pt x="1002" y="0"/>
                    <a:pt x="0" y="555"/>
                    <a:pt x="0" y="1713"/>
                  </a:cubicBezTo>
                  <a:cubicBezTo>
                    <a:pt x="0" y="2882"/>
                    <a:pt x="1003" y="3442"/>
                    <a:pt x="2020" y="3442"/>
                  </a:cubicBezTo>
                  <a:cubicBezTo>
                    <a:pt x="3068" y="3442"/>
                    <a:pt x="4131" y="2848"/>
                    <a:pt x="4131" y="1713"/>
                  </a:cubicBezTo>
                  <a:cubicBezTo>
                    <a:pt x="4131" y="589"/>
                    <a:pt x="3067" y="0"/>
                    <a:pt x="20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3" name="Google Shape;1323;p120"/>
            <p:cNvSpPr/>
            <p:nvPr/>
          </p:nvSpPr>
          <p:spPr>
            <a:xfrm flipH="1" rot="4411677">
              <a:off x="8730576" y="436004"/>
              <a:ext cx="112291" cy="74734"/>
            </a:xfrm>
            <a:custGeom>
              <a:rect b="b" l="l" r="r" t="t"/>
              <a:pathLst>
                <a:path extrusionOk="0" h="2744" w="4123">
                  <a:moveTo>
                    <a:pt x="1601" y="0"/>
                  </a:moveTo>
                  <a:cubicBezTo>
                    <a:pt x="726" y="0"/>
                    <a:pt x="0" y="532"/>
                    <a:pt x="308" y="1816"/>
                  </a:cubicBezTo>
                  <a:cubicBezTo>
                    <a:pt x="477" y="2488"/>
                    <a:pt x="941" y="2743"/>
                    <a:pt x="1467" y="2743"/>
                  </a:cubicBezTo>
                  <a:cubicBezTo>
                    <a:pt x="2639" y="2743"/>
                    <a:pt x="4122" y="1476"/>
                    <a:pt x="3366" y="720"/>
                  </a:cubicBezTo>
                  <a:cubicBezTo>
                    <a:pt x="2912" y="266"/>
                    <a:pt x="2220" y="0"/>
                    <a:pt x="160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4" name="Google Shape;1324;p120"/>
            <p:cNvSpPr/>
            <p:nvPr/>
          </p:nvSpPr>
          <p:spPr>
            <a:xfrm flipH="1" rot="4411677">
              <a:off x="8298828" y="304469"/>
              <a:ext cx="144129" cy="110112"/>
            </a:xfrm>
            <a:custGeom>
              <a:rect b="b" l="l" r="r" t="t"/>
              <a:pathLst>
                <a:path extrusionOk="0" h="4043" w="5292">
                  <a:moveTo>
                    <a:pt x="2314" y="0"/>
                  </a:moveTo>
                  <a:cubicBezTo>
                    <a:pt x="1456" y="0"/>
                    <a:pt x="683" y="415"/>
                    <a:pt x="429" y="1404"/>
                  </a:cubicBezTo>
                  <a:cubicBezTo>
                    <a:pt x="0" y="3094"/>
                    <a:pt x="1754" y="4043"/>
                    <a:pt x="3273" y="4043"/>
                  </a:cubicBezTo>
                  <a:cubicBezTo>
                    <a:pt x="4340" y="4043"/>
                    <a:pt x="5291" y="3575"/>
                    <a:pt x="5291" y="2568"/>
                  </a:cubicBezTo>
                  <a:cubicBezTo>
                    <a:pt x="5291" y="1076"/>
                    <a:pt x="3693" y="0"/>
                    <a:pt x="231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5" name="Google Shape;1325;p120"/>
            <p:cNvSpPr/>
            <p:nvPr/>
          </p:nvSpPr>
          <p:spPr>
            <a:xfrm flipH="1" rot="4411677">
              <a:off x="8474155" y="965386"/>
              <a:ext cx="98238" cy="71384"/>
            </a:xfrm>
            <a:custGeom>
              <a:rect b="b" l="l" r="r" t="t"/>
              <a:pathLst>
                <a:path extrusionOk="0" h="2621" w="3607">
                  <a:moveTo>
                    <a:pt x="1859" y="0"/>
                  </a:moveTo>
                  <a:cubicBezTo>
                    <a:pt x="939" y="0"/>
                    <a:pt x="0" y="435"/>
                    <a:pt x="0" y="1250"/>
                  </a:cubicBezTo>
                  <a:cubicBezTo>
                    <a:pt x="0" y="2180"/>
                    <a:pt x="868" y="2620"/>
                    <a:pt x="1753" y="2620"/>
                  </a:cubicBezTo>
                  <a:cubicBezTo>
                    <a:pt x="2671" y="2620"/>
                    <a:pt x="3607" y="2146"/>
                    <a:pt x="3607" y="1250"/>
                  </a:cubicBezTo>
                  <a:cubicBezTo>
                    <a:pt x="3607" y="401"/>
                    <a:pt x="2742" y="0"/>
                    <a:pt x="1859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6" name="Google Shape;1326;p120"/>
            <p:cNvSpPr/>
            <p:nvPr/>
          </p:nvSpPr>
          <p:spPr>
            <a:xfrm flipH="1" rot="4411677">
              <a:off x="8072404" y="617423"/>
              <a:ext cx="162976" cy="101397"/>
            </a:xfrm>
            <a:custGeom>
              <a:rect b="b" l="l" r="r" t="t"/>
              <a:pathLst>
                <a:path extrusionOk="0" h="3723" w="5984">
                  <a:moveTo>
                    <a:pt x="2654" y="0"/>
                  </a:moveTo>
                  <a:cubicBezTo>
                    <a:pt x="2416" y="0"/>
                    <a:pt x="2181" y="37"/>
                    <a:pt x="1963" y="114"/>
                  </a:cubicBezTo>
                  <a:cubicBezTo>
                    <a:pt x="1" y="824"/>
                    <a:pt x="1588" y="3723"/>
                    <a:pt x="3256" y="3723"/>
                  </a:cubicBezTo>
                  <a:cubicBezTo>
                    <a:pt x="3625" y="3723"/>
                    <a:pt x="3998" y="3581"/>
                    <a:pt x="4337" y="3241"/>
                  </a:cubicBezTo>
                  <a:cubicBezTo>
                    <a:pt x="5983" y="1595"/>
                    <a:pt x="4234" y="0"/>
                    <a:pt x="26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7" name="Google Shape;1327;p120"/>
            <p:cNvSpPr/>
            <p:nvPr/>
          </p:nvSpPr>
          <p:spPr>
            <a:xfrm flipH="1" rot="4411677">
              <a:off x="7848553" y="234593"/>
              <a:ext cx="116213" cy="79200"/>
            </a:xfrm>
            <a:custGeom>
              <a:rect b="b" l="l" r="r" t="t"/>
              <a:pathLst>
                <a:path extrusionOk="0" h="2908" w="4267">
                  <a:moveTo>
                    <a:pt x="2350" y="1"/>
                  </a:moveTo>
                  <a:cubicBezTo>
                    <a:pt x="2148" y="1"/>
                    <a:pt x="1926" y="39"/>
                    <a:pt x="1689" y="125"/>
                  </a:cubicBezTo>
                  <a:cubicBezTo>
                    <a:pt x="0" y="721"/>
                    <a:pt x="507" y="2908"/>
                    <a:pt x="1917" y="2908"/>
                  </a:cubicBezTo>
                  <a:cubicBezTo>
                    <a:pt x="2126" y="2908"/>
                    <a:pt x="2356" y="2859"/>
                    <a:pt x="2602" y="2750"/>
                  </a:cubicBezTo>
                  <a:cubicBezTo>
                    <a:pt x="4267" y="2028"/>
                    <a:pt x="3816" y="1"/>
                    <a:pt x="2350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1" name="Shape 1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" name="Google Shape;1332;p121"/>
          <p:cNvSpPr txBox="1"/>
          <p:nvPr>
            <p:ph type="title"/>
          </p:nvPr>
        </p:nvSpPr>
        <p:spPr>
          <a:xfrm>
            <a:off x="720000" y="463296"/>
            <a:ext cx="7704000" cy="320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Calibration</a:t>
            </a:r>
            <a:endParaRPr sz="3800"/>
          </a:p>
        </p:txBody>
      </p:sp>
      <p:sp>
        <p:nvSpPr>
          <p:cNvPr id="1333" name="Google Shape;1333;p121"/>
          <p:cNvSpPr txBox="1"/>
          <p:nvPr>
            <p:ph idx="1" type="body"/>
          </p:nvPr>
        </p:nvSpPr>
        <p:spPr>
          <a:xfrm>
            <a:off x="451700" y="1594650"/>
            <a:ext cx="3878700" cy="18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 sz="1600"/>
              <a:t>30-years Treasury Bonds </a:t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 sz="1600"/>
              <a:t>The yield curve snapshot from 2024-03-15 as described in the data section. </a:t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 sz="1600"/>
              <a:t>Assuming there are 252 trading days per year, dt = 1/252</a:t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1334" name="Google Shape;1334;p121"/>
          <p:cNvSpPr txBox="1"/>
          <p:nvPr>
            <p:ph idx="2" type="body"/>
          </p:nvPr>
        </p:nvSpPr>
        <p:spPr>
          <a:xfrm>
            <a:off x="4657250" y="1899450"/>
            <a:ext cx="4311600" cy="18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 sz="1600"/>
              <a:t>Data: 3 month treasury bill YTM for the past 6 months from 2023-12-15 to 2024-03-15</a:t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b="1" lang="en" sz="1600"/>
              <a:t>Assuming there are 252 trading days per year, dt = 1/252</a:t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b="1" sz="16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b="1" sz="1600"/>
          </a:p>
        </p:txBody>
      </p:sp>
      <p:sp>
        <p:nvSpPr>
          <p:cNvPr id="1335" name="Google Shape;1335;p121"/>
          <p:cNvSpPr txBox="1"/>
          <p:nvPr>
            <p:ph idx="3" type="subTitle"/>
          </p:nvPr>
        </p:nvSpPr>
        <p:spPr>
          <a:xfrm>
            <a:off x="324525" y="2149050"/>
            <a:ext cx="4018800" cy="5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rPr lang="en" sz="2200"/>
              <a:t>Yield Curve Fitting Approach</a:t>
            </a:r>
            <a:endParaRPr sz="2200"/>
          </a:p>
          <a:p>
            <a:pPr indent="0" lvl="0" marL="0" rtl="0" algn="ctr">
              <a:spcBef>
                <a:spcPts val="16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r>
              <a:t/>
            </a:r>
            <a:endParaRPr sz="2200"/>
          </a:p>
          <a:p>
            <a:pPr indent="0" lvl="0" marL="0" rtl="0" algn="ctr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2200"/>
          </a:p>
        </p:txBody>
      </p:sp>
      <p:sp>
        <p:nvSpPr>
          <p:cNvPr id="1336" name="Google Shape;1336;p121"/>
          <p:cNvSpPr txBox="1"/>
          <p:nvPr>
            <p:ph idx="4" type="subTitle"/>
          </p:nvPr>
        </p:nvSpPr>
        <p:spPr>
          <a:xfrm>
            <a:off x="4419600" y="1387050"/>
            <a:ext cx="4396800" cy="512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200"/>
              <a:t>Maximum Likelihood Estimation Approach</a:t>
            </a:r>
            <a:endParaRPr sz="2200"/>
          </a:p>
        </p:txBody>
      </p:sp>
      <p:pic>
        <p:nvPicPr>
          <p:cNvPr id="1337" name="Google Shape;1337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124" y="3658350"/>
            <a:ext cx="3675850" cy="63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8" name="Google Shape;1338;p121"/>
          <p:cNvSpPr txBox="1"/>
          <p:nvPr>
            <p:ph idx="1" type="body"/>
          </p:nvPr>
        </p:nvSpPr>
        <p:spPr>
          <a:xfrm>
            <a:off x="-1537150" y="4407800"/>
            <a:ext cx="7704000" cy="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Calibrated Model Parameters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for Yield Curve Fitting Approach</a:t>
            </a:r>
            <a:endParaRPr b="1"/>
          </a:p>
        </p:txBody>
      </p:sp>
      <p:pic>
        <p:nvPicPr>
          <p:cNvPr id="1339" name="Google Shape;1339;p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850" y="3658350"/>
            <a:ext cx="4271101" cy="6384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0" name="Google Shape;1340;p121"/>
          <p:cNvSpPr txBox="1"/>
          <p:nvPr>
            <p:ph idx="1" type="body"/>
          </p:nvPr>
        </p:nvSpPr>
        <p:spPr>
          <a:xfrm>
            <a:off x="2882450" y="4407800"/>
            <a:ext cx="7704000" cy="70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Calibrated Model Parameters </a:t>
            </a:r>
            <a:endParaRPr b="1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for MLE Approach</a:t>
            </a:r>
            <a:endParaRPr b="1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inimalist New Yorker Aesthetic MK Plan XL by Slidesgo">
  <a:themeElements>
    <a:clrScheme name="Simple Light">
      <a:dk1>
        <a:srgbClr val="191919"/>
      </a:dk1>
      <a:lt1>
        <a:srgbClr val="FFFFFF"/>
      </a:lt1>
      <a:dk2>
        <a:srgbClr val="F2F2F2"/>
      </a:dk2>
      <a:lt2>
        <a:srgbClr val="FBB929"/>
      </a:lt2>
      <a:accent1>
        <a:srgbClr val="BAC2A7"/>
      </a:accent1>
      <a:accent2>
        <a:srgbClr val="9E9E9E"/>
      </a:accent2>
      <a:accent3>
        <a:srgbClr val="FFE8D4"/>
      </a:accent3>
      <a:accent4>
        <a:srgbClr val="A4AD8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inimalist New Yorker Aesthetic MK Plan XL by Slidesgo">
  <a:themeElements>
    <a:clrScheme name="Simple Light">
      <a:dk1>
        <a:srgbClr val="191919"/>
      </a:dk1>
      <a:lt1>
        <a:srgbClr val="FFFFFF"/>
      </a:lt1>
      <a:dk2>
        <a:srgbClr val="F2F2F2"/>
      </a:dk2>
      <a:lt2>
        <a:srgbClr val="FBB929"/>
      </a:lt2>
      <a:accent1>
        <a:srgbClr val="BAC2A7"/>
      </a:accent1>
      <a:accent2>
        <a:srgbClr val="9E9E9E"/>
      </a:accent2>
      <a:accent3>
        <a:srgbClr val="FFE8D4"/>
      </a:accent3>
      <a:accent4>
        <a:srgbClr val="A4AD8F"/>
      </a:accent4>
      <a:accent5>
        <a:srgbClr val="FFFFFF"/>
      </a:accent5>
      <a:accent6>
        <a:srgbClr val="FFFFFF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